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Lato"/>
      <p:regular r:id="rId30"/>
      <p:bold r:id="rId31"/>
      <p:italic r:id="rId32"/>
      <p:boldItalic r:id="rId33"/>
    </p:embeddedFont>
    <p:embeddedFont>
      <p:font typeface="Lato Black"/>
      <p:bold r:id="rId34"/>
      <p:boldItalic r:id="rId35"/>
    </p:embeddedFont>
    <p:embeddedFont>
      <p:font typeface="Barlow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7.xml"/><Relationship Id="rId33" Type="http://schemas.openxmlformats.org/officeDocument/2006/relationships/font" Target="fonts/Lato-boldItalic.fntdata"/><Relationship Id="rId10" Type="http://schemas.openxmlformats.org/officeDocument/2006/relationships/slide" Target="slides/slide6.xml"/><Relationship Id="rId32" Type="http://schemas.openxmlformats.org/officeDocument/2006/relationships/font" Target="fonts/Lato-italic.fntdata"/><Relationship Id="rId13" Type="http://schemas.openxmlformats.org/officeDocument/2006/relationships/slide" Target="slides/slide9.xml"/><Relationship Id="rId35" Type="http://schemas.openxmlformats.org/officeDocument/2006/relationships/font" Target="fonts/LatoBlack-boldItalic.fntdata"/><Relationship Id="rId12" Type="http://schemas.openxmlformats.org/officeDocument/2006/relationships/slide" Target="slides/slide8.xml"/><Relationship Id="rId34" Type="http://schemas.openxmlformats.org/officeDocument/2006/relationships/font" Target="fonts/LatoBlack-bold.fntdata"/><Relationship Id="rId15" Type="http://schemas.openxmlformats.org/officeDocument/2006/relationships/slide" Target="slides/slide11.xml"/><Relationship Id="rId37" Type="http://schemas.openxmlformats.org/officeDocument/2006/relationships/font" Target="fonts/Barlow-bold.fntdata"/><Relationship Id="rId14" Type="http://schemas.openxmlformats.org/officeDocument/2006/relationships/slide" Target="slides/slide10.xml"/><Relationship Id="rId36" Type="http://schemas.openxmlformats.org/officeDocument/2006/relationships/font" Target="fonts/Barlow-regular.fntdata"/><Relationship Id="rId17" Type="http://schemas.openxmlformats.org/officeDocument/2006/relationships/slide" Target="slides/slide13.xml"/><Relationship Id="rId39" Type="http://schemas.openxmlformats.org/officeDocument/2006/relationships/font" Target="fonts/Barlow-boldItalic.fntdata"/><Relationship Id="rId16" Type="http://schemas.openxmlformats.org/officeDocument/2006/relationships/slide" Target="slides/slide12.xml"/><Relationship Id="rId38" Type="http://schemas.openxmlformats.org/officeDocument/2006/relationships/font" Target="fonts/Barlow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dba27e749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1dba27e749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1dba27e749_3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1dba27e749_3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1f189a430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1f189a430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1f189a430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1f189a430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1f189a4304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1f189a4304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22d9dbcd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22d9dbcd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22d9dbcde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22d9dbcde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1dba27e749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1dba27e749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1f6546880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1f6546880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1f6546880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1f6546880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d0c7d16c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d0c7d16c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1f90e80b4f_2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1f90e80b4f_2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1f90e80b4f_2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1f90e80b4f_2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2d3d17c0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2d3d17c0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f3c4f4446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f3c4f4446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f3c4f4446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f3c4f4446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b0f9523dd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b0f9523dd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d0c7d16c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dd0c7d16c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b0f9523dd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db0f9523d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b0f9523dd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db0f9523d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b0f9523dd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db0f9523dd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b0f9523dd_0_250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db0f9523dd_0_25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013acee29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013acee29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dba27e74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dba27e74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710825" y="986850"/>
            <a:ext cx="4206300" cy="2743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50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10825" y="3882450"/>
            <a:ext cx="4206300" cy="457200"/>
          </a:xfrm>
          <a:prstGeom prst="rect">
            <a:avLst/>
          </a:prstGeom>
          <a:solidFill>
            <a:schemeClr val="dk2"/>
          </a:solidFill>
          <a:effectLst>
            <a:outerShdw blurRad="142875" rotWithShape="0" algn="bl" dir="4440000" dist="47625">
              <a:srgbClr val="000000">
                <a:alpha val="25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710825" y="1533875"/>
            <a:ext cx="7722300" cy="1372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subTitle"/>
          </p:nvPr>
        </p:nvSpPr>
        <p:spPr>
          <a:xfrm>
            <a:off x="2057375" y="3058522"/>
            <a:ext cx="5029200" cy="548700"/>
          </a:xfrm>
          <a:prstGeom prst="rect">
            <a:avLst/>
          </a:prstGeom>
          <a:solidFill>
            <a:schemeClr val="dk2"/>
          </a:solidFill>
          <a:effectLst>
            <a:outerShdw rotWithShape="0" algn="bl" dir="2640000" dist="76200">
              <a:schemeClr val="dk1">
                <a:alpha val="18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3956275" y="1926725"/>
            <a:ext cx="4476900" cy="118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3"/>
          <p:cNvSpPr txBox="1"/>
          <p:nvPr>
            <p:ph hasCustomPrompt="1" idx="2" type="title"/>
          </p:nvPr>
        </p:nvSpPr>
        <p:spPr>
          <a:xfrm>
            <a:off x="2562025" y="2109575"/>
            <a:ext cx="914400" cy="82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3956125" y="3267725"/>
            <a:ext cx="4476900" cy="457200"/>
          </a:xfrm>
          <a:prstGeom prst="rect">
            <a:avLst/>
          </a:prstGeom>
          <a:solidFill>
            <a:schemeClr val="dk2"/>
          </a:solidFill>
          <a:effectLst>
            <a:outerShdw rotWithShape="0" algn="bl" dir="2640000" dist="76200">
              <a:srgbClr val="000000">
                <a:alpha val="15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710825" y="1931688"/>
            <a:ext cx="4663500" cy="1280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1" name="Google Shape;71;p14"/>
          <p:cNvSpPr txBox="1"/>
          <p:nvPr>
            <p:ph hasCustomPrompt="1" idx="2" type="title"/>
          </p:nvPr>
        </p:nvSpPr>
        <p:spPr>
          <a:xfrm>
            <a:off x="5831675" y="2160300"/>
            <a:ext cx="914400" cy="82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2" name="Google Shape;72;p14"/>
          <p:cNvSpPr txBox="1"/>
          <p:nvPr>
            <p:ph idx="1" type="subTitle"/>
          </p:nvPr>
        </p:nvSpPr>
        <p:spPr>
          <a:xfrm>
            <a:off x="710950" y="3211788"/>
            <a:ext cx="4663500" cy="457200"/>
          </a:xfrm>
          <a:prstGeom prst="rect">
            <a:avLst/>
          </a:prstGeom>
          <a:solidFill>
            <a:schemeClr val="dk2"/>
          </a:solidFill>
          <a:effectLst>
            <a:outerShdw rotWithShape="0" algn="bl" dir="2640000" dist="76200">
              <a:srgbClr val="000000">
                <a:alpha val="15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3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710825" y="2007900"/>
            <a:ext cx="4846200" cy="1280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6" name="Google Shape;76;p15"/>
          <p:cNvSpPr txBox="1"/>
          <p:nvPr>
            <p:ph hasCustomPrompt="1" idx="2" type="title"/>
          </p:nvPr>
        </p:nvSpPr>
        <p:spPr>
          <a:xfrm>
            <a:off x="879225" y="811875"/>
            <a:ext cx="1034700" cy="82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5723350" y="2114550"/>
            <a:ext cx="2709900" cy="1050300"/>
          </a:xfrm>
          <a:prstGeom prst="rect">
            <a:avLst/>
          </a:prstGeom>
          <a:solidFill>
            <a:schemeClr val="dk2"/>
          </a:solidFill>
          <a:effectLst>
            <a:outerShdw rotWithShape="0" algn="bl" dir="2640000" dist="76200">
              <a:srgbClr val="000000">
                <a:alpha val="15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720000" y="468038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" name="Google Shape;81;p16"/>
          <p:cNvSpPr txBox="1"/>
          <p:nvPr>
            <p:ph idx="2" type="title"/>
          </p:nvPr>
        </p:nvSpPr>
        <p:spPr>
          <a:xfrm>
            <a:off x="1796626" y="1573875"/>
            <a:ext cx="2377500" cy="73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16"/>
          <p:cNvSpPr txBox="1"/>
          <p:nvPr>
            <p:ph idx="3" type="title"/>
          </p:nvPr>
        </p:nvSpPr>
        <p:spPr>
          <a:xfrm>
            <a:off x="6046501" y="1573875"/>
            <a:ext cx="2377500" cy="73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" name="Google Shape;83;p16"/>
          <p:cNvSpPr txBox="1"/>
          <p:nvPr>
            <p:ph idx="1" type="subTitle"/>
          </p:nvPr>
        </p:nvSpPr>
        <p:spPr>
          <a:xfrm>
            <a:off x="1796613" y="2305275"/>
            <a:ext cx="23775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16"/>
          <p:cNvSpPr txBox="1"/>
          <p:nvPr>
            <p:ph idx="4" type="subTitle"/>
          </p:nvPr>
        </p:nvSpPr>
        <p:spPr>
          <a:xfrm>
            <a:off x="6046488" y="2305275"/>
            <a:ext cx="23775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idx="5" type="title"/>
          </p:nvPr>
        </p:nvSpPr>
        <p:spPr>
          <a:xfrm>
            <a:off x="1796626" y="3098375"/>
            <a:ext cx="2377500" cy="73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6" type="title"/>
          </p:nvPr>
        </p:nvSpPr>
        <p:spPr>
          <a:xfrm>
            <a:off x="6046501" y="3098375"/>
            <a:ext cx="2377500" cy="73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7" name="Google Shape;87;p16"/>
          <p:cNvSpPr txBox="1"/>
          <p:nvPr>
            <p:ph idx="7" type="subTitle"/>
          </p:nvPr>
        </p:nvSpPr>
        <p:spPr>
          <a:xfrm>
            <a:off x="1796639" y="3829775"/>
            <a:ext cx="23775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8" name="Google Shape;88;p16"/>
          <p:cNvSpPr txBox="1"/>
          <p:nvPr>
            <p:ph idx="8" type="subTitle"/>
          </p:nvPr>
        </p:nvSpPr>
        <p:spPr>
          <a:xfrm>
            <a:off x="6046492" y="3829775"/>
            <a:ext cx="23775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89" name="Google Shape;89;p16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90" name="Google Shape;90;p16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1" name="Google Shape;91;p16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92" name="Google Shape;92;p16"/>
          <p:cNvSpPr txBox="1"/>
          <p:nvPr>
            <p:ph hasCustomPrompt="1" idx="9" type="title"/>
          </p:nvPr>
        </p:nvSpPr>
        <p:spPr>
          <a:xfrm>
            <a:off x="902875" y="1860750"/>
            <a:ext cx="457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3" name="Google Shape;93;p16"/>
          <p:cNvSpPr txBox="1"/>
          <p:nvPr>
            <p:ph hasCustomPrompt="1" idx="13" type="title"/>
          </p:nvPr>
        </p:nvSpPr>
        <p:spPr>
          <a:xfrm>
            <a:off x="885050" y="3386450"/>
            <a:ext cx="457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/>
          <p:nvPr>
            <p:ph hasCustomPrompt="1" idx="14" type="title"/>
          </p:nvPr>
        </p:nvSpPr>
        <p:spPr>
          <a:xfrm>
            <a:off x="5177813" y="1860750"/>
            <a:ext cx="457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5" name="Google Shape;95;p16"/>
          <p:cNvSpPr txBox="1"/>
          <p:nvPr>
            <p:ph hasCustomPrompt="1" idx="15" type="title"/>
          </p:nvPr>
        </p:nvSpPr>
        <p:spPr>
          <a:xfrm>
            <a:off x="5177813" y="3386450"/>
            <a:ext cx="457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6" name="Google Shape;96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710825" y="3965763"/>
            <a:ext cx="4206300" cy="640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rotWithShape="0" algn="bl" dir="2700000" dist="76200">
              <a:srgbClr val="000000">
                <a:alpha val="16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9" name="Google Shape;99;p17"/>
          <p:cNvSpPr txBox="1"/>
          <p:nvPr>
            <p:ph idx="1" type="subTitle"/>
          </p:nvPr>
        </p:nvSpPr>
        <p:spPr>
          <a:xfrm>
            <a:off x="710825" y="801138"/>
            <a:ext cx="4206300" cy="246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4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hasCustomPrompt="1" type="title"/>
          </p:nvPr>
        </p:nvSpPr>
        <p:spPr>
          <a:xfrm>
            <a:off x="710825" y="537524"/>
            <a:ext cx="3135900" cy="82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03" name="Google Shape;103;p18"/>
          <p:cNvSpPr txBox="1"/>
          <p:nvPr>
            <p:ph idx="1" type="subTitle"/>
          </p:nvPr>
        </p:nvSpPr>
        <p:spPr>
          <a:xfrm>
            <a:off x="710825" y="1515703"/>
            <a:ext cx="3135900" cy="423300"/>
          </a:xfrm>
          <a:prstGeom prst="rect">
            <a:avLst/>
          </a:prstGeom>
          <a:solidFill>
            <a:schemeClr val="dk2"/>
          </a:solidFill>
          <a:effectLst>
            <a:outerShdw rotWithShape="0" algn="bl" dir="2700000" dist="85725">
              <a:schemeClr val="dk1">
                <a:alpha val="17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hasCustomPrompt="1" idx="2" type="title"/>
          </p:nvPr>
        </p:nvSpPr>
        <p:spPr>
          <a:xfrm>
            <a:off x="5297276" y="537524"/>
            <a:ext cx="3135900" cy="82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05" name="Google Shape;105;p18"/>
          <p:cNvSpPr txBox="1"/>
          <p:nvPr>
            <p:ph idx="3" type="subTitle"/>
          </p:nvPr>
        </p:nvSpPr>
        <p:spPr>
          <a:xfrm>
            <a:off x="5297276" y="1515703"/>
            <a:ext cx="3135900" cy="423300"/>
          </a:xfrm>
          <a:prstGeom prst="rect">
            <a:avLst/>
          </a:prstGeom>
          <a:solidFill>
            <a:schemeClr val="dk2"/>
          </a:solidFill>
          <a:effectLst>
            <a:outerShdw rotWithShape="0" algn="bl" dir="2700000" dist="85725">
              <a:schemeClr val="dk1">
                <a:alpha val="17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hasCustomPrompt="1" idx="4" type="title"/>
          </p:nvPr>
        </p:nvSpPr>
        <p:spPr>
          <a:xfrm>
            <a:off x="5297276" y="3204499"/>
            <a:ext cx="3135900" cy="82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07" name="Google Shape;107;p18"/>
          <p:cNvSpPr txBox="1"/>
          <p:nvPr>
            <p:ph idx="5" type="subTitle"/>
          </p:nvPr>
        </p:nvSpPr>
        <p:spPr>
          <a:xfrm>
            <a:off x="5297276" y="4182678"/>
            <a:ext cx="3135900" cy="423300"/>
          </a:xfrm>
          <a:prstGeom prst="rect">
            <a:avLst/>
          </a:prstGeom>
          <a:solidFill>
            <a:schemeClr val="dk2"/>
          </a:solidFill>
          <a:effectLst>
            <a:outerShdw rotWithShape="0" algn="bl" dir="2700000" dist="85725">
              <a:schemeClr val="dk1">
                <a:alpha val="17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hasCustomPrompt="1" idx="6" type="title"/>
          </p:nvPr>
        </p:nvSpPr>
        <p:spPr>
          <a:xfrm>
            <a:off x="710825" y="3204499"/>
            <a:ext cx="3135900" cy="82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09" name="Google Shape;109;p18"/>
          <p:cNvSpPr txBox="1"/>
          <p:nvPr>
            <p:ph idx="7" type="subTitle"/>
          </p:nvPr>
        </p:nvSpPr>
        <p:spPr>
          <a:xfrm>
            <a:off x="710825" y="4182678"/>
            <a:ext cx="3135900" cy="423300"/>
          </a:xfrm>
          <a:prstGeom prst="rect">
            <a:avLst/>
          </a:prstGeom>
          <a:solidFill>
            <a:schemeClr val="dk2"/>
          </a:solidFill>
          <a:effectLst>
            <a:outerShdw rotWithShape="0" algn="bl" dir="2700000" dist="85725">
              <a:schemeClr val="dk1">
                <a:alpha val="17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6019500" y="2718525"/>
            <a:ext cx="2404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186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2" type="title"/>
          </p:nvPr>
        </p:nvSpPr>
        <p:spPr>
          <a:xfrm>
            <a:off x="3369748" y="2718525"/>
            <a:ext cx="2404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186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" type="subTitle"/>
          </p:nvPr>
        </p:nvSpPr>
        <p:spPr>
          <a:xfrm>
            <a:off x="720001" y="3112113"/>
            <a:ext cx="2404500" cy="8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186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3" type="subTitle"/>
          </p:nvPr>
        </p:nvSpPr>
        <p:spPr>
          <a:xfrm>
            <a:off x="3369741" y="3112113"/>
            <a:ext cx="2404500" cy="8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186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4" type="title"/>
          </p:nvPr>
        </p:nvSpPr>
        <p:spPr>
          <a:xfrm>
            <a:off x="720001" y="2718525"/>
            <a:ext cx="2404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186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5" type="subTitle"/>
          </p:nvPr>
        </p:nvSpPr>
        <p:spPr>
          <a:xfrm>
            <a:off x="6019500" y="3112113"/>
            <a:ext cx="2404500" cy="8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186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6" type="title"/>
          </p:nvPr>
        </p:nvSpPr>
        <p:spPr>
          <a:xfrm>
            <a:off x="720000" y="468838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119" name="Google Shape;119;p19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120" name="Google Shape;120;p19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1" name="Google Shape;121;p19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6019500" y="1780650"/>
            <a:ext cx="2404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6667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2" type="title"/>
          </p:nvPr>
        </p:nvSpPr>
        <p:spPr>
          <a:xfrm>
            <a:off x="3369748" y="1780650"/>
            <a:ext cx="2404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6667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1" type="subTitle"/>
          </p:nvPr>
        </p:nvSpPr>
        <p:spPr>
          <a:xfrm>
            <a:off x="720001" y="2561875"/>
            <a:ext cx="2404500" cy="8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6667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3" type="subTitle"/>
          </p:nvPr>
        </p:nvSpPr>
        <p:spPr>
          <a:xfrm>
            <a:off x="3369741" y="2561875"/>
            <a:ext cx="2404500" cy="8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6667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4" type="title"/>
          </p:nvPr>
        </p:nvSpPr>
        <p:spPr>
          <a:xfrm>
            <a:off x="720001" y="1780650"/>
            <a:ext cx="2404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6667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5" type="subTitle"/>
          </p:nvPr>
        </p:nvSpPr>
        <p:spPr>
          <a:xfrm>
            <a:off x="6019500" y="2561875"/>
            <a:ext cx="2404500" cy="8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6667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6" type="title"/>
          </p:nvPr>
        </p:nvSpPr>
        <p:spPr>
          <a:xfrm>
            <a:off x="720000" y="466796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131" name="Google Shape;131;p20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132" name="Google Shape;132;p20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3" name="Google Shape;133;p20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134" name="Google Shape;134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710825" y="2297400"/>
            <a:ext cx="77223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4089950" y="968625"/>
            <a:ext cx="963900" cy="82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2333550" y="3077650"/>
            <a:ext cx="4476900" cy="457200"/>
          </a:xfrm>
          <a:prstGeom prst="rect">
            <a:avLst/>
          </a:prstGeom>
          <a:solidFill>
            <a:schemeClr val="dk2"/>
          </a:solidFill>
          <a:effectLst>
            <a:outerShdw rotWithShape="0" algn="bl" dir="2640000" dist="76200">
              <a:srgbClr val="000000">
                <a:alpha val="15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1206957" y="1695975"/>
            <a:ext cx="2878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3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37" name="Google Shape;137;p21"/>
          <p:cNvSpPr txBox="1"/>
          <p:nvPr>
            <p:ph idx="2" type="title"/>
          </p:nvPr>
        </p:nvSpPr>
        <p:spPr>
          <a:xfrm>
            <a:off x="5058538" y="1695975"/>
            <a:ext cx="2878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3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" type="subTitle"/>
          </p:nvPr>
        </p:nvSpPr>
        <p:spPr>
          <a:xfrm>
            <a:off x="1206950" y="2254888"/>
            <a:ext cx="28785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3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3" type="subTitle"/>
          </p:nvPr>
        </p:nvSpPr>
        <p:spPr>
          <a:xfrm>
            <a:off x="5058531" y="2254888"/>
            <a:ext cx="28785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3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4" type="title"/>
          </p:nvPr>
        </p:nvSpPr>
        <p:spPr>
          <a:xfrm>
            <a:off x="1206957" y="3220475"/>
            <a:ext cx="2878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3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41" name="Google Shape;141;p21"/>
          <p:cNvSpPr txBox="1"/>
          <p:nvPr>
            <p:ph idx="5" type="title"/>
          </p:nvPr>
        </p:nvSpPr>
        <p:spPr>
          <a:xfrm>
            <a:off x="5058538" y="3220475"/>
            <a:ext cx="28785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3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6" type="subTitle"/>
          </p:nvPr>
        </p:nvSpPr>
        <p:spPr>
          <a:xfrm>
            <a:off x="1206950" y="3779388"/>
            <a:ext cx="28785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3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7" type="subTitle"/>
          </p:nvPr>
        </p:nvSpPr>
        <p:spPr>
          <a:xfrm>
            <a:off x="5058531" y="3779388"/>
            <a:ext cx="28785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3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8" type="title"/>
          </p:nvPr>
        </p:nvSpPr>
        <p:spPr>
          <a:xfrm>
            <a:off x="720000" y="468038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145" name="Google Shape;145;p21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146" name="Google Shape;146;p21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7" name="Google Shape;147;p21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148" name="Google Shape;148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6805979" y="2571750"/>
            <a:ext cx="16272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51" name="Google Shape;151;p22"/>
          <p:cNvSpPr txBox="1"/>
          <p:nvPr>
            <p:ph idx="2" type="title"/>
          </p:nvPr>
        </p:nvSpPr>
        <p:spPr>
          <a:xfrm>
            <a:off x="4774266" y="2571750"/>
            <a:ext cx="16272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52" name="Google Shape;152;p22"/>
          <p:cNvSpPr txBox="1"/>
          <p:nvPr>
            <p:ph idx="1" type="subTitle"/>
          </p:nvPr>
        </p:nvSpPr>
        <p:spPr>
          <a:xfrm>
            <a:off x="6805975" y="3206863"/>
            <a:ext cx="1627200" cy="1097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3" type="subTitle"/>
          </p:nvPr>
        </p:nvSpPr>
        <p:spPr>
          <a:xfrm>
            <a:off x="4774262" y="3206863"/>
            <a:ext cx="1627200" cy="1097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2"/>
          <p:cNvSpPr txBox="1"/>
          <p:nvPr>
            <p:ph idx="4" type="title"/>
          </p:nvPr>
        </p:nvSpPr>
        <p:spPr>
          <a:xfrm>
            <a:off x="2742553" y="2571750"/>
            <a:ext cx="16272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55" name="Google Shape;155;p22"/>
          <p:cNvSpPr txBox="1"/>
          <p:nvPr>
            <p:ph idx="5" type="title"/>
          </p:nvPr>
        </p:nvSpPr>
        <p:spPr>
          <a:xfrm>
            <a:off x="710840" y="2571750"/>
            <a:ext cx="16272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6" type="subTitle"/>
          </p:nvPr>
        </p:nvSpPr>
        <p:spPr>
          <a:xfrm>
            <a:off x="2742549" y="3206863"/>
            <a:ext cx="1627200" cy="1097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2"/>
          <p:cNvSpPr txBox="1"/>
          <p:nvPr>
            <p:ph idx="7" type="subTitle"/>
          </p:nvPr>
        </p:nvSpPr>
        <p:spPr>
          <a:xfrm>
            <a:off x="710836" y="3206863"/>
            <a:ext cx="1627200" cy="1097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8" type="title"/>
          </p:nvPr>
        </p:nvSpPr>
        <p:spPr>
          <a:xfrm>
            <a:off x="720000" y="468038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159" name="Google Shape;159;p22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160" name="Google Shape;160;p22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1" name="Google Shape;161;p22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162" name="Google Shape;162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5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948605" y="1695975"/>
            <a:ext cx="19959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65" name="Google Shape;165;p23"/>
          <p:cNvSpPr txBox="1"/>
          <p:nvPr>
            <p:ph idx="2" type="title"/>
          </p:nvPr>
        </p:nvSpPr>
        <p:spPr>
          <a:xfrm>
            <a:off x="3688346" y="1695975"/>
            <a:ext cx="19959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" type="subTitle"/>
          </p:nvPr>
        </p:nvSpPr>
        <p:spPr>
          <a:xfrm>
            <a:off x="948600" y="2241975"/>
            <a:ext cx="19959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3"/>
          <p:cNvSpPr txBox="1"/>
          <p:nvPr>
            <p:ph idx="3" type="subTitle"/>
          </p:nvPr>
        </p:nvSpPr>
        <p:spPr>
          <a:xfrm>
            <a:off x="3688341" y="2241975"/>
            <a:ext cx="19959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3"/>
          <p:cNvSpPr txBox="1"/>
          <p:nvPr>
            <p:ph idx="4" type="title"/>
          </p:nvPr>
        </p:nvSpPr>
        <p:spPr>
          <a:xfrm>
            <a:off x="948605" y="3220475"/>
            <a:ext cx="19959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5" type="title"/>
          </p:nvPr>
        </p:nvSpPr>
        <p:spPr>
          <a:xfrm>
            <a:off x="3688346" y="3220475"/>
            <a:ext cx="19959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70" name="Google Shape;170;p23"/>
          <p:cNvSpPr txBox="1"/>
          <p:nvPr>
            <p:ph idx="6" type="subTitle"/>
          </p:nvPr>
        </p:nvSpPr>
        <p:spPr>
          <a:xfrm>
            <a:off x="948600" y="3766475"/>
            <a:ext cx="19959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3"/>
          <p:cNvSpPr txBox="1"/>
          <p:nvPr>
            <p:ph idx="7" type="subTitle"/>
          </p:nvPr>
        </p:nvSpPr>
        <p:spPr>
          <a:xfrm>
            <a:off x="3688341" y="3766475"/>
            <a:ext cx="19959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3"/>
          <p:cNvSpPr txBox="1"/>
          <p:nvPr>
            <p:ph idx="8" type="title"/>
          </p:nvPr>
        </p:nvSpPr>
        <p:spPr>
          <a:xfrm>
            <a:off x="720000" y="467273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3" name="Google Shape;173;p23"/>
          <p:cNvSpPr txBox="1"/>
          <p:nvPr>
            <p:ph idx="9" type="title"/>
          </p:nvPr>
        </p:nvSpPr>
        <p:spPr>
          <a:xfrm>
            <a:off x="6428092" y="1695975"/>
            <a:ext cx="19959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74" name="Google Shape;174;p23"/>
          <p:cNvSpPr txBox="1"/>
          <p:nvPr>
            <p:ph idx="13" type="subTitle"/>
          </p:nvPr>
        </p:nvSpPr>
        <p:spPr>
          <a:xfrm>
            <a:off x="6428087" y="2241975"/>
            <a:ext cx="19959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14" type="title"/>
          </p:nvPr>
        </p:nvSpPr>
        <p:spPr>
          <a:xfrm>
            <a:off x="6428092" y="3220475"/>
            <a:ext cx="1995900" cy="39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76" name="Google Shape;176;p23"/>
          <p:cNvSpPr txBox="1"/>
          <p:nvPr>
            <p:ph idx="15" type="subTitle"/>
          </p:nvPr>
        </p:nvSpPr>
        <p:spPr>
          <a:xfrm>
            <a:off x="6428087" y="3766475"/>
            <a:ext cx="1995900" cy="572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7" name="Google Shape;177;p23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178" name="Google Shape;178;p23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9" name="Google Shape;179;p23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180" name="Google Shape;180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n columns">
  <p:cSld name="CUSTOM_9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idx="1" type="subTitle"/>
          </p:nvPr>
        </p:nvSpPr>
        <p:spPr>
          <a:xfrm>
            <a:off x="1400688" y="188235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4"/>
          <p:cNvSpPr txBox="1"/>
          <p:nvPr>
            <p:ph idx="2" type="subTitle"/>
          </p:nvPr>
        </p:nvSpPr>
        <p:spPr>
          <a:xfrm>
            <a:off x="1400663" y="263140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4"/>
          <p:cNvSpPr txBox="1"/>
          <p:nvPr>
            <p:ph idx="3" type="subTitle"/>
          </p:nvPr>
        </p:nvSpPr>
        <p:spPr>
          <a:xfrm>
            <a:off x="1400688" y="338045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4"/>
          <p:cNvSpPr txBox="1"/>
          <p:nvPr>
            <p:ph idx="4" type="subTitle"/>
          </p:nvPr>
        </p:nvSpPr>
        <p:spPr>
          <a:xfrm>
            <a:off x="1400663" y="412950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4"/>
          <p:cNvSpPr txBox="1"/>
          <p:nvPr>
            <p:ph type="title"/>
          </p:nvPr>
        </p:nvSpPr>
        <p:spPr>
          <a:xfrm>
            <a:off x="720000" y="466796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87" name="Google Shape;187;p24"/>
          <p:cNvSpPr txBox="1"/>
          <p:nvPr>
            <p:ph idx="5" type="subTitle"/>
          </p:nvPr>
        </p:nvSpPr>
        <p:spPr>
          <a:xfrm>
            <a:off x="1400688" y="113330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4"/>
          <p:cNvSpPr txBox="1"/>
          <p:nvPr>
            <p:ph idx="6" type="subTitle"/>
          </p:nvPr>
        </p:nvSpPr>
        <p:spPr>
          <a:xfrm>
            <a:off x="5363112" y="188235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4"/>
          <p:cNvSpPr txBox="1"/>
          <p:nvPr>
            <p:ph idx="7" type="subTitle"/>
          </p:nvPr>
        </p:nvSpPr>
        <p:spPr>
          <a:xfrm>
            <a:off x="5363087" y="263140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4"/>
          <p:cNvSpPr txBox="1"/>
          <p:nvPr>
            <p:ph idx="8" type="subTitle"/>
          </p:nvPr>
        </p:nvSpPr>
        <p:spPr>
          <a:xfrm>
            <a:off x="5363112" y="338045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4"/>
          <p:cNvSpPr txBox="1"/>
          <p:nvPr>
            <p:ph idx="9" type="subTitle"/>
          </p:nvPr>
        </p:nvSpPr>
        <p:spPr>
          <a:xfrm>
            <a:off x="5363087" y="412950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4"/>
          <p:cNvSpPr txBox="1"/>
          <p:nvPr>
            <p:ph idx="13" type="subTitle"/>
          </p:nvPr>
        </p:nvSpPr>
        <p:spPr>
          <a:xfrm>
            <a:off x="5363112" y="1133300"/>
            <a:ext cx="3060900" cy="474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3" name="Google Shape;193;p24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194" name="Google Shape;194;p24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5" name="Google Shape;195;p24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196" name="Google Shape;19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6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title"/>
          </p:nvPr>
        </p:nvSpPr>
        <p:spPr>
          <a:xfrm>
            <a:off x="4572000" y="1657363"/>
            <a:ext cx="3861300" cy="914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9" name="Google Shape;199;p25"/>
          <p:cNvSpPr txBox="1"/>
          <p:nvPr>
            <p:ph idx="1" type="subTitle"/>
          </p:nvPr>
        </p:nvSpPr>
        <p:spPr>
          <a:xfrm>
            <a:off x="4572000" y="2571763"/>
            <a:ext cx="3861300" cy="914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0" name="Google Shape;200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7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ctrTitle"/>
          </p:nvPr>
        </p:nvSpPr>
        <p:spPr>
          <a:xfrm>
            <a:off x="2125800" y="540000"/>
            <a:ext cx="4892400" cy="1341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/>
        </p:txBody>
      </p:sp>
      <p:sp>
        <p:nvSpPr>
          <p:cNvPr id="203" name="Google Shape;203;p26"/>
          <p:cNvSpPr txBox="1"/>
          <p:nvPr>
            <p:ph idx="1" type="subTitle"/>
          </p:nvPr>
        </p:nvSpPr>
        <p:spPr>
          <a:xfrm>
            <a:off x="1600200" y="2110800"/>
            <a:ext cx="5943600" cy="399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4" name="Google Shape;204;p26"/>
          <p:cNvSpPr txBox="1"/>
          <p:nvPr>
            <p:ph idx="2" type="subTitle"/>
          </p:nvPr>
        </p:nvSpPr>
        <p:spPr>
          <a:xfrm>
            <a:off x="1600200" y="2515333"/>
            <a:ext cx="5943600" cy="457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5" name="Google Shape;205;p26"/>
          <p:cNvSpPr txBox="1"/>
          <p:nvPr>
            <p:ph idx="3" type="subTitle"/>
          </p:nvPr>
        </p:nvSpPr>
        <p:spPr>
          <a:xfrm>
            <a:off x="2125800" y="4422975"/>
            <a:ext cx="4892400" cy="183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6" name="Google Shape;206;p26"/>
          <p:cNvSpPr txBox="1"/>
          <p:nvPr/>
        </p:nvSpPr>
        <p:spPr>
          <a:xfrm>
            <a:off x="2125800" y="3612725"/>
            <a:ext cx="489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7" name="Google Shape;207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210" name="Google Shape;210;p27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1" name="Google Shape;211;p27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212" name="Google Shape;21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720000" y="468038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20000" y="1314075"/>
            <a:ext cx="7704000" cy="3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250">
                <a:solidFill>
                  <a:schemeClr val="dk2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 Light"/>
              <a:buAutoNum type="arabicPeriod"/>
              <a:defRPr>
                <a:solidFill>
                  <a:schemeClr val="dk2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 Light"/>
              <a:buAutoNum type="arabicPeriod"/>
              <a:defRPr>
                <a:solidFill>
                  <a:schemeClr val="dk2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21" name="Google Shape;21;p4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22" name="Google Shape;22;p4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3" name="Google Shape;23;p4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720000" y="468038"/>
            <a:ext cx="7704000" cy="73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2" type="title"/>
          </p:nvPr>
        </p:nvSpPr>
        <p:spPr>
          <a:xfrm>
            <a:off x="1181101" y="1572975"/>
            <a:ext cx="3200400" cy="457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3" type="title"/>
          </p:nvPr>
        </p:nvSpPr>
        <p:spPr>
          <a:xfrm>
            <a:off x="4762488" y="1572975"/>
            <a:ext cx="3200400" cy="457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subTitle"/>
          </p:nvPr>
        </p:nvSpPr>
        <p:spPr>
          <a:xfrm>
            <a:off x="1181101" y="2258775"/>
            <a:ext cx="3200400" cy="2194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4" type="subTitle"/>
          </p:nvPr>
        </p:nvSpPr>
        <p:spPr>
          <a:xfrm>
            <a:off x="4762499" y="2258775"/>
            <a:ext cx="3200400" cy="2194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76200">
              <a:schemeClr val="dk1">
                <a:alpha val="16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31" name="Google Shape;31;p5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32" name="Google Shape;32;p5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3" name="Google Shape;33;p5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720000" y="468038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37" name="Google Shape;37;p6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38" name="Google Shape;38;p6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9" name="Google Shape;39;p6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710825" y="1578350"/>
            <a:ext cx="6276300" cy="100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710825" y="2876900"/>
            <a:ext cx="5577900" cy="1371600"/>
          </a:xfrm>
          <a:prstGeom prst="rect">
            <a:avLst/>
          </a:prstGeom>
          <a:solidFill>
            <a:schemeClr val="dk2"/>
          </a:solidFill>
          <a:effectLst>
            <a:outerShdw rotWithShape="0" algn="bl" dir="2640000" dist="76200">
              <a:srgbClr val="000000">
                <a:alpha val="15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710900" y="1474500"/>
            <a:ext cx="7722300" cy="219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idx="1" type="body"/>
          </p:nvPr>
        </p:nvSpPr>
        <p:spPr>
          <a:xfrm>
            <a:off x="720000" y="1570575"/>
            <a:ext cx="4572000" cy="218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●"/>
              <a:defRPr sz="1600">
                <a:solidFill>
                  <a:schemeClr val="dk2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○"/>
              <a:defRPr>
                <a:solidFill>
                  <a:schemeClr val="dk2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■"/>
              <a:defRPr>
                <a:solidFill>
                  <a:schemeClr val="dk2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●"/>
              <a:defRPr>
                <a:solidFill>
                  <a:schemeClr val="dk2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>
                <a:solidFill>
                  <a:schemeClr val="dk2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>
                <a:solidFill>
                  <a:schemeClr val="dk2"/>
                </a:solidFill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Char char="●"/>
              <a:defRPr>
                <a:solidFill>
                  <a:schemeClr val="dk2"/>
                </a:solidFill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Char char="○"/>
              <a:defRPr>
                <a:solidFill>
                  <a:schemeClr val="dk2"/>
                </a:solidFill>
              </a:defRPr>
            </a:lvl8pPr>
            <a:lvl9pPr indent="-2667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Open Sans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type="title"/>
          </p:nvPr>
        </p:nvSpPr>
        <p:spPr>
          <a:xfrm>
            <a:off x="720000" y="466796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51" name="Google Shape;51;p9"/>
          <p:cNvGrpSpPr/>
          <p:nvPr/>
        </p:nvGrpSpPr>
        <p:grpSpPr>
          <a:xfrm>
            <a:off x="91645" y="149640"/>
            <a:ext cx="501757" cy="4844221"/>
            <a:chOff x="91645" y="75419"/>
            <a:chExt cx="501757" cy="4844221"/>
          </a:xfrm>
        </p:grpSpPr>
        <p:sp>
          <p:nvSpPr>
            <p:cNvPr id="52" name="Google Shape;52;p9"/>
            <p:cNvSpPr/>
            <p:nvPr/>
          </p:nvSpPr>
          <p:spPr>
            <a:xfrm flipH="1" rot="-2700000">
              <a:off x="159638" y="154387"/>
              <a:ext cx="365771" cy="343821"/>
            </a:xfrm>
            <a:custGeom>
              <a:rect b="b" l="l" r="r" t="t"/>
              <a:pathLst>
                <a:path extrusionOk="0" h="17037" w="18301">
                  <a:moveTo>
                    <a:pt x="3328" y="1"/>
                  </a:moveTo>
                  <a:cubicBezTo>
                    <a:pt x="2510" y="1"/>
                    <a:pt x="1715" y="95"/>
                    <a:pt x="958" y="284"/>
                  </a:cubicBezTo>
                  <a:cubicBezTo>
                    <a:pt x="1" y="4109"/>
                    <a:pt x="1490" y="8918"/>
                    <a:pt x="5147" y="12572"/>
                  </a:cubicBezTo>
                  <a:cubicBezTo>
                    <a:pt x="8077" y="15503"/>
                    <a:pt x="11747" y="17037"/>
                    <a:pt x="15058" y="17037"/>
                  </a:cubicBezTo>
                  <a:cubicBezTo>
                    <a:pt x="15702" y="17037"/>
                    <a:pt x="16332" y="16979"/>
                    <a:pt x="16941" y="16862"/>
                  </a:cubicBezTo>
                  <a:lnTo>
                    <a:pt x="5335" y="5254"/>
                  </a:lnTo>
                  <a:cubicBezTo>
                    <a:pt x="5197" y="5118"/>
                    <a:pt x="5197" y="4898"/>
                    <a:pt x="5333" y="4764"/>
                  </a:cubicBezTo>
                  <a:cubicBezTo>
                    <a:pt x="5400" y="4697"/>
                    <a:pt x="5489" y="4663"/>
                    <a:pt x="5578" y="4663"/>
                  </a:cubicBezTo>
                  <a:cubicBezTo>
                    <a:pt x="5668" y="4663"/>
                    <a:pt x="5757" y="4697"/>
                    <a:pt x="5825" y="4764"/>
                  </a:cubicBezTo>
                  <a:lnTo>
                    <a:pt x="17499" y="16439"/>
                  </a:lnTo>
                  <a:cubicBezTo>
                    <a:pt x="18300" y="12670"/>
                    <a:pt x="16802" y="8027"/>
                    <a:pt x="13247" y="4472"/>
                  </a:cubicBezTo>
                  <a:cubicBezTo>
                    <a:pt x="10316" y="1540"/>
                    <a:pt x="6641" y="1"/>
                    <a:pt x="3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3" name="Google Shape;53;p9"/>
            <p:cNvCxnSpPr/>
            <p:nvPr/>
          </p:nvCxnSpPr>
          <p:spPr>
            <a:xfrm>
              <a:off x="342535" y="542640"/>
              <a:ext cx="0" cy="4377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rotWithShape="0" algn="bl" dir="2760000" dist="38100">
                <a:srgbClr val="000000">
                  <a:alpha val="14000"/>
                </a:srgbClr>
              </a:outerShdw>
            </a:effectLst>
          </p:spPr>
        </p:cxnSp>
      </p:grp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710825" y="3595250"/>
            <a:ext cx="7722300" cy="548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89967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0825" y="456786"/>
            <a:ext cx="7722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0825" y="1152475"/>
            <a:ext cx="7722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14.png"/><Relationship Id="rId8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29.png"/><Relationship Id="rId8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1.jpg"/><Relationship Id="rId5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47.png"/><Relationship Id="rId5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5.jpg"/><Relationship Id="rId5" Type="http://schemas.openxmlformats.org/officeDocument/2006/relationships/image" Target="../media/image33.jpg"/><Relationship Id="rId6" Type="http://schemas.openxmlformats.org/officeDocument/2006/relationships/image" Target="../media/image40.jpg"/><Relationship Id="rId7" Type="http://schemas.openxmlformats.org/officeDocument/2006/relationships/image" Target="../media/image3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36.jpg"/><Relationship Id="rId5" Type="http://schemas.openxmlformats.org/officeDocument/2006/relationships/image" Target="../media/image34.jpg"/><Relationship Id="rId6" Type="http://schemas.openxmlformats.org/officeDocument/2006/relationships/image" Target="../media/image3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instagram.com/proyecto_clean_waves?utm_medium=copy_link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instagram.com/proyecto_clean_waves?utm_medium=copy_link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>
            <p:ph type="ctrTitle"/>
          </p:nvPr>
        </p:nvSpPr>
        <p:spPr>
          <a:xfrm>
            <a:off x="674225" y="845075"/>
            <a:ext cx="3926400" cy="2743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 PROYECTO: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chemeClr val="dk2"/>
                </a:solidFill>
              </a:rPr>
              <a:t>CLEAN </a:t>
            </a:r>
            <a:endParaRPr sz="7500">
              <a:solidFill>
                <a:schemeClr val="dk2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0">
                <a:solidFill>
                  <a:schemeClr val="dk2"/>
                </a:solidFill>
              </a:rPr>
              <a:t>WAVES</a:t>
            </a:r>
            <a:endParaRPr sz="8500">
              <a:solidFill>
                <a:schemeClr val="dk2"/>
              </a:solidFill>
            </a:endParaRPr>
          </a:p>
        </p:txBody>
      </p:sp>
      <p:sp>
        <p:nvSpPr>
          <p:cNvPr id="218" name="Google Shape;218;p28"/>
          <p:cNvSpPr txBox="1"/>
          <p:nvPr>
            <p:ph idx="1" type="subTitle"/>
          </p:nvPr>
        </p:nvSpPr>
        <p:spPr>
          <a:xfrm>
            <a:off x="510575" y="3755363"/>
            <a:ext cx="4253700" cy="366300"/>
          </a:xfrm>
          <a:prstGeom prst="rect">
            <a:avLst/>
          </a:prstGeom>
        </p:spPr>
        <p:txBody>
          <a:bodyPr anchorCtr="0" anchor="t" bIns="0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Inés Alonso, María de Taranco y Álvaro Peñarrocha</a:t>
            </a:r>
            <a:endParaRPr sz="1500"/>
          </a:p>
        </p:txBody>
      </p:sp>
      <p:sp>
        <p:nvSpPr>
          <p:cNvPr id="219" name="Google Shape;219;p28"/>
          <p:cNvSpPr/>
          <p:nvPr/>
        </p:nvSpPr>
        <p:spPr>
          <a:xfrm rot="-5400000">
            <a:off x="6840834" y="2646226"/>
            <a:ext cx="2278815" cy="857283"/>
          </a:xfrm>
          <a:custGeom>
            <a:rect b="b" l="l" r="r" t="t"/>
            <a:pathLst>
              <a:path extrusionOk="0" h="67823" w="178906">
                <a:moveTo>
                  <a:pt x="140689" y="0"/>
                </a:moveTo>
                <a:cubicBezTo>
                  <a:pt x="140616" y="0"/>
                  <a:pt x="140545" y="5"/>
                  <a:pt x="140476" y="17"/>
                </a:cubicBezTo>
                <a:cubicBezTo>
                  <a:pt x="137440" y="516"/>
                  <a:pt x="134367" y="874"/>
                  <a:pt x="131390" y="1618"/>
                </a:cubicBezTo>
                <a:cubicBezTo>
                  <a:pt x="125785" y="3020"/>
                  <a:pt x="120976" y="5857"/>
                  <a:pt x="117214" y="10324"/>
                </a:cubicBezTo>
                <a:cubicBezTo>
                  <a:pt x="112780" y="15589"/>
                  <a:pt x="110894" y="21786"/>
                  <a:pt x="110602" y="28557"/>
                </a:cubicBezTo>
                <a:cubicBezTo>
                  <a:pt x="110566" y="29422"/>
                  <a:pt x="110557" y="30287"/>
                  <a:pt x="110535" y="31193"/>
                </a:cubicBezTo>
                <a:lnTo>
                  <a:pt x="83436" y="31193"/>
                </a:lnTo>
                <a:cubicBezTo>
                  <a:pt x="83784" y="31070"/>
                  <a:pt x="83938" y="31006"/>
                  <a:pt x="84097" y="30961"/>
                </a:cubicBezTo>
                <a:cubicBezTo>
                  <a:pt x="84498" y="30850"/>
                  <a:pt x="84899" y="30745"/>
                  <a:pt x="85301" y="30640"/>
                </a:cubicBezTo>
                <a:cubicBezTo>
                  <a:pt x="90910" y="29177"/>
                  <a:pt x="95499" y="26169"/>
                  <a:pt x="98885" y="21450"/>
                </a:cubicBezTo>
                <a:cubicBezTo>
                  <a:pt x="103145" y="15511"/>
                  <a:pt x="104939" y="8772"/>
                  <a:pt x="105095" y="1542"/>
                </a:cubicBezTo>
                <a:cubicBezTo>
                  <a:pt x="105105" y="1091"/>
                  <a:pt x="104995" y="639"/>
                  <a:pt x="104931" y="119"/>
                </a:cubicBezTo>
                <a:cubicBezTo>
                  <a:pt x="104447" y="82"/>
                  <a:pt x="104036" y="5"/>
                  <a:pt x="103644" y="5"/>
                </a:cubicBezTo>
                <a:cubicBezTo>
                  <a:pt x="103573" y="5"/>
                  <a:pt x="103503" y="8"/>
                  <a:pt x="103432" y="13"/>
                </a:cubicBezTo>
                <a:cubicBezTo>
                  <a:pt x="100232" y="268"/>
                  <a:pt x="97073" y="780"/>
                  <a:pt x="93999" y="1716"/>
                </a:cubicBezTo>
                <a:cubicBezTo>
                  <a:pt x="86380" y="4034"/>
                  <a:pt x="80419" y="8440"/>
                  <a:pt x="76854" y="15705"/>
                </a:cubicBezTo>
                <a:cubicBezTo>
                  <a:pt x="74813" y="19864"/>
                  <a:pt x="73787" y="24297"/>
                  <a:pt x="73789" y="28952"/>
                </a:cubicBezTo>
                <a:cubicBezTo>
                  <a:pt x="73791" y="29692"/>
                  <a:pt x="73696" y="30432"/>
                  <a:pt x="73644" y="31194"/>
                </a:cubicBezTo>
                <a:lnTo>
                  <a:pt x="46375" y="31194"/>
                </a:lnTo>
                <a:cubicBezTo>
                  <a:pt x="47143" y="30985"/>
                  <a:pt x="47650" y="30837"/>
                  <a:pt x="48161" y="30708"/>
                </a:cubicBezTo>
                <a:cubicBezTo>
                  <a:pt x="54766" y="29056"/>
                  <a:pt x="59843" y="25316"/>
                  <a:pt x="63369" y="19496"/>
                </a:cubicBezTo>
                <a:cubicBezTo>
                  <a:pt x="65931" y="15265"/>
                  <a:pt x="67338" y="10633"/>
                  <a:pt x="67965" y="5755"/>
                </a:cubicBezTo>
                <a:cubicBezTo>
                  <a:pt x="68199" y="3946"/>
                  <a:pt x="68570" y="2132"/>
                  <a:pt x="68162" y="130"/>
                </a:cubicBezTo>
                <a:cubicBezTo>
                  <a:pt x="67715" y="105"/>
                  <a:pt x="67266" y="19"/>
                  <a:pt x="66833" y="19"/>
                </a:cubicBezTo>
                <a:cubicBezTo>
                  <a:pt x="66696" y="19"/>
                  <a:pt x="66560" y="28"/>
                  <a:pt x="66427" y="50"/>
                </a:cubicBezTo>
                <a:cubicBezTo>
                  <a:pt x="63391" y="555"/>
                  <a:pt x="60295" y="869"/>
                  <a:pt x="57348" y="1703"/>
                </a:cubicBezTo>
                <a:cubicBezTo>
                  <a:pt x="49361" y="3968"/>
                  <a:pt x="43257" y="8656"/>
                  <a:pt x="39710" y="16336"/>
                </a:cubicBezTo>
                <a:cubicBezTo>
                  <a:pt x="37869" y="20326"/>
                  <a:pt x="37016" y="24549"/>
                  <a:pt x="36889" y="28932"/>
                </a:cubicBezTo>
                <a:cubicBezTo>
                  <a:pt x="36867" y="29674"/>
                  <a:pt x="36800" y="30415"/>
                  <a:pt x="36751" y="31192"/>
                </a:cubicBezTo>
                <a:lnTo>
                  <a:pt x="9681" y="31192"/>
                </a:lnTo>
                <a:cubicBezTo>
                  <a:pt x="10321" y="31003"/>
                  <a:pt x="10760" y="30854"/>
                  <a:pt x="11209" y="30741"/>
                </a:cubicBezTo>
                <a:cubicBezTo>
                  <a:pt x="19251" y="28717"/>
                  <a:pt x="24795" y="23776"/>
                  <a:pt x="28210" y="16285"/>
                </a:cubicBezTo>
                <a:cubicBezTo>
                  <a:pt x="30339" y="11617"/>
                  <a:pt x="31157" y="6671"/>
                  <a:pt x="31536" y="1620"/>
                </a:cubicBezTo>
                <a:cubicBezTo>
                  <a:pt x="31570" y="1170"/>
                  <a:pt x="31443" y="709"/>
                  <a:pt x="31377" y="136"/>
                </a:cubicBezTo>
                <a:cubicBezTo>
                  <a:pt x="30906" y="106"/>
                  <a:pt x="30480" y="19"/>
                  <a:pt x="30081" y="19"/>
                </a:cubicBezTo>
                <a:cubicBezTo>
                  <a:pt x="29963" y="19"/>
                  <a:pt x="29847" y="26"/>
                  <a:pt x="29734" y="45"/>
                </a:cubicBezTo>
                <a:cubicBezTo>
                  <a:pt x="26695" y="545"/>
                  <a:pt x="23613" y="895"/>
                  <a:pt x="20644" y="1672"/>
                </a:cubicBezTo>
                <a:cubicBezTo>
                  <a:pt x="15435" y="3036"/>
                  <a:pt x="10859" y="5632"/>
                  <a:pt x="7234" y="9698"/>
                </a:cubicBezTo>
                <a:cubicBezTo>
                  <a:pt x="2479" y="15030"/>
                  <a:pt x="330" y="21391"/>
                  <a:pt x="113" y="28447"/>
                </a:cubicBezTo>
                <a:cubicBezTo>
                  <a:pt x="19" y="31536"/>
                  <a:pt x="0" y="34632"/>
                  <a:pt x="108" y="37720"/>
                </a:cubicBezTo>
                <a:cubicBezTo>
                  <a:pt x="193" y="40144"/>
                  <a:pt x="318" y="42599"/>
                  <a:pt x="783" y="44970"/>
                </a:cubicBezTo>
                <a:cubicBezTo>
                  <a:pt x="2309" y="52754"/>
                  <a:pt x="6324" y="58932"/>
                  <a:pt x="13196" y="63050"/>
                </a:cubicBezTo>
                <a:cubicBezTo>
                  <a:pt x="18239" y="66072"/>
                  <a:pt x="23818" y="67389"/>
                  <a:pt x="29632" y="67814"/>
                </a:cubicBezTo>
                <a:cubicBezTo>
                  <a:pt x="29715" y="67820"/>
                  <a:pt x="29799" y="67823"/>
                  <a:pt x="29884" y="67823"/>
                </a:cubicBezTo>
                <a:cubicBezTo>
                  <a:pt x="30372" y="67823"/>
                  <a:pt x="30889" y="67734"/>
                  <a:pt x="31557" y="67686"/>
                </a:cubicBezTo>
                <a:cubicBezTo>
                  <a:pt x="31457" y="66234"/>
                  <a:pt x="31389" y="64951"/>
                  <a:pt x="31276" y="63672"/>
                </a:cubicBezTo>
                <a:cubicBezTo>
                  <a:pt x="30790" y="58219"/>
                  <a:pt x="29366" y="53049"/>
                  <a:pt x="26518" y="48333"/>
                </a:cubicBezTo>
                <a:cubicBezTo>
                  <a:pt x="23695" y="43657"/>
                  <a:pt x="19783" y="40215"/>
                  <a:pt x="14661" y="38262"/>
                </a:cubicBezTo>
                <a:cubicBezTo>
                  <a:pt x="12745" y="37532"/>
                  <a:pt x="10741" y="37031"/>
                  <a:pt x="9256" y="36573"/>
                </a:cubicBezTo>
                <a:lnTo>
                  <a:pt x="36832" y="36573"/>
                </a:lnTo>
                <a:cubicBezTo>
                  <a:pt x="36773" y="45326"/>
                  <a:pt x="38896" y="53218"/>
                  <a:pt x="45253" y="59405"/>
                </a:cubicBezTo>
                <a:cubicBezTo>
                  <a:pt x="49956" y="63984"/>
                  <a:pt x="59828" y="67797"/>
                  <a:pt x="65702" y="67797"/>
                </a:cubicBezTo>
                <a:cubicBezTo>
                  <a:pt x="66711" y="67797"/>
                  <a:pt x="67603" y="67684"/>
                  <a:pt x="68329" y="67443"/>
                </a:cubicBezTo>
                <a:cubicBezTo>
                  <a:pt x="68329" y="66903"/>
                  <a:pt x="68359" y="66313"/>
                  <a:pt x="68325" y="65729"/>
                </a:cubicBezTo>
                <a:cubicBezTo>
                  <a:pt x="68039" y="60958"/>
                  <a:pt x="67136" y="56321"/>
                  <a:pt x="65209" y="51919"/>
                </a:cubicBezTo>
                <a:cubicBezTo>
                  <a:pt x="62282" y="45231"/>
                  <a:pt x="57587" y="40368"/>
                  <a:pt x="50611" y="37919"/>
                </a:cubicBezTo>
                <a:cubicBezTo>
                  <a:pt x="48954" y="37338"/>
                  <a:pt x="47230" y="36948"/>
                  <a:pt x="45913" y="36576"/>
                </a:cubicBezTo>
                <a:lnTo>
                  <a:pt x="73799" y="36576"/>
                </a:lnTo>
                <a:cubicBezTo>
                  <a:pt x="73799" y="37409"/>
                  <a:pt x="73740" y="38114"/>
                  <a:pt x="73810" y="38805"/>
                </a:cubicBezTo>
                <a:cubicBezTo>
                  <a:pt x="74045" y="41103"/>
                  <a:pt x="74124" y="43442"/>
                  <a:pt x="74624" y="45683"/>
                </a:cubicBezTo>
                <a:cubicBezTo>
                  <a:pt x="76413" y="53703"/>
                  <a:pt x="80828" y="59858"/>
                  <a:pt x="88133" y="63761"/>
                </a:cubicBezTo>
                <a:cubicBezTo>
                  <a:pt x="92868" y="66291"/>
                  <a:pt x="98007" y="67443"/>
                  <a:pt x="103334" y="67807"/>
                </a:cubicBezTo>
                <a:cubicBezTo>
                  <a:pt x="103410" y="67812"/>
                  <a:pt x="103487" y="67814"/>
                  <a:pt x="103564" y="67814"/>
                </a:cubicBezTo>
                <a:cubicBezTo>
                  <a:pt x="104006" y="67814"/>
                  <a:pt x="104477" y="67736"/>
                  <a:pt x="105099" y="67691"/>
                </a:cubicBezTo>
                <a:cubicBezTo>
                  <a:pt x="105099" y="66775"/>
                  <a:pt x="105136" y="65959"/>
                  <a:pt x="105094" y="65144"/>
                </a:cubicBezTo>
                <a:cubicBezTo>
                  <a:pt x="104862" y="60720"/>
                  <a:pt x="103953" y="56437"/>
                  <a:pt x="102234" y="52351"/>
                </a:cubicBezTo>
                <a:cubicBezTo>
                  <a:pt x="98885" y="44394"/>
                  <a:pt x="93153" y="39149"/>
                  <a:pt x="84680" y="37065"/>
                </a:cubicBezTo>
                <a:cubicBezTo>
                  <a:pt x="84003" y="36898"/>
                  <a:pt x="83323" y="36735"/>
                  <a:pt x="82510" y="36536"/>
                </a:cubicBezTo>
                <a:lnTo>
                  <a:pt x="110551" y="36536"/>
                </a:lnTo>
                <a:cubicBezTo>
                  <a:pt x="110494" y="45369"/>
                  <a:pt x="112704" y="53100"/>
                  <a:pt x="118977" y="59450"/>
                </a:cubicBezTo>
                <a:cubicBezTo>
                  <a:pt x="124309" y="64853"/>
                  <a:pt x="134373" y="67690"/>
                  <a:pt x="139861" y="67690"/>
                </a:cubicBezTo>
                <a:cubicBezTo>
                  <a:pt x="140637" y="67690"/>
                  <a:pt x="141321" y="67633"/>
                  <a:pt x="141887" y="67519"/>
                </a:cubicBezTo>
                <a:cubicBezTo>
                  <a:pt x="141923" y="66790"/>
                  <a:pt x="142029" y="66025"/>
                  <a:pt x="141980" y="65268"/>
                </a:cubicBezTo>
                <a:cubicBezTo>
                  <a:pt x="141696" y="60917"/>
                  <a:pt x="140880" y="56671"/>
                  <a:pt x="139217" y="52630"/>
                </a:cubicBezTo>
                <a:cubicBezTo>
                  <a:pt x="135938" y="44656"/>
                  <a:pt x="130254" y="39337"/>
                  <a:pt x="121821" y="37119"/>
                </a:cubicBezTo>
                <a:cubicBezTo>
                  <a:pt x="121043" y="36915"/>
                  <a:pt x="120254" y="36747"/>
                  <a:pt x="119469" y="36564"/>
                </a:cubicBezTo>
                <a:cubicBezTo>
                  <a:pt x="125957" y="36514"/>
                  <a:pt x="132431" y="36451"/>
                  <a:pt x="138925" y="36451"/>
                </a:cubicBezTo>
                <a:cubicBezTo>
                  <a:pt x="141716" y="36451"/>
                  <a:pt x="144510" y="36462"/>
                  <a:pt x="147310" y="36492"/>
                </a:cubicBezTo>
                <a:cubicBezTo>
                  <a:pt x="147376" y="45327"/>
                  <a:pt x="149455" y="53174"/>
                  <a:pt x="155829" y="59416"/>
                </a:cubicBezTo>
                <a:cubicBezTo>
                  <a:pt x="160405" y="63898"/>
                  <a:pt x="170221" y="67796"/>
                  <a:pt x="176265" y="67796"/>
                </a:cubicBezTo>
                <a:cubicBezTo>
                  <a:pt x="177163" y="67796"/>
                  <a:pt x="177978" y="67710"/>
                  <a:pt x="178680" y="67527"/>
                </a:cubicBezTo>
                <a:cubicBezTo>
                  <a:pt x="178723" y="67334"/>
                  <a:pt x="178808" y="67110"/>
                  <a:pt x="178814" y="66884"/>
                </a:cubicBezTo>
                <a:cubicBezTo>
                  <a:pt x="178838" y="66172"/>
                  <a:pt x="178897" y="65452"/>
                  <a:pt x="178827" y="64747"/>
                </a:cubicBezTo>
                <a:cubicBezTo>
                  <a:pt x="178374" y="60176"/>
                  <a:pt x="177508" y="55691"/>
                  <a:pt x="175568" y="51497"/>
                </a:cubicBezTo>
                <a:cubicBezTo>
                  <a:pt x="171973" y="43728"/>
                  <a:pt x="166095" y="38722"/>
                  <a:pt x="157635" y="36916"/>
                </a:cubicBezTo>
                <a:cubicBezTo>
                  <a:pt x="157260" y="36836"/>
                  <a:pt x="156902" y="36687"/>
                  <a:pt x="156536" y="36570"/>
                </a:cubicBezTo>
                <a:cubicBezTo>
                  <a:pt x="156549" y="36490"/>
                  <a:pt x="156562" y="36412"/>
                  <a:pt x="156575" y="36334"/>
                </a:cubicBezTo>
                <a:lnTo>
                  <a:pt x="164088" y="36334"/>
                </a:lnTo>
                <a:cubicBezTo>
                  <a:pt x="164341" y="34593"/>
                  <a:pt x="164311" y="32984"/>
                  <a:pt x="164123" y="31239"/>
                </a:cubicBezTo>
                <a:lnTo>
                  <a:pt x="157163" y="31239"/>
                </a:lnTo>
                <a:cubicBezTo>
                  <a:pt x="165302" y="29396"/>
                  <a:pt x="171287" y="24880"/>
                  <a:pt x="175035" y="17444"/>
                </a:cubicBezTo>
                <a:cubicBezTo>
                  <a:pt x="177341" y="12868"/>
                  <a:pt x="178384" y="7953"/>
                  <a:pt x="178829" y="2892"/>
                </a:cubicBezTo>
                <a:cubicBezTo>
                  <a:pt x="178905" y="2025"/>
                  <a:pt x="178840" y="1146"/>
                  <a:pt x="178840" y="45"/>
                </a:cubicBezTo>
                <a:cubicBezTo>
                  <a:pt x="178337" y="45"/>
                  <a:pt x="177924" y="27"/>
                  <a:pt x="177547" y="27"/>
                </a:cubicBezTo>
                <a:cubicBezTo>
                  <a:pt x="177320" y="27"/>
                  <a:pt x="177105" y="33"/>
                  <a:pt x="176892" y="55"/>
                </a:cubicBezTo>
                <a:cubicBezTo>
                  <a:pt x="175479" y="199"/>
                  <a:pt x="174060" y="342"/>
                  <a:pt x="172659" y="574"/>
                </a:cubicBezTo>
                <a:cubicBezTo>
                  <a:pt x="168833" y="1207"/>
                  <a:pt x="165136" y="2287"/>
                  <a:pt x="161729" y="4166"/>
                </a:cubicBezTo>
                <a:cubicBezTo>
                  <a:pt x="152869" y="9051"/>
                  <a:pt x="148522" y="16804"/>
                  <a:pt x="147590" y="26685"/>
                </a:cubicBezTo>
                <a:cubicBezTo>
                  <a:pt x="147453" y="28144"/>
                  <a:pt x="147353" y="29608"/>
                  <a:pt x="147230" y="31152"/>
                </a:cubicBezTo>
                <a:lnTo>
                  <a:pt x="120280" y="31152"/>
                </a:lnTo>
                <a:cubicBezTo>
                  <a:pt x="121222" y="30880"/>
                  <a:pt x="122014" y="30649"/>
                  <a:pt x="122808" y="30423"/>
                </a:cubicBezTo>
                <a:cubicBezTo>
                  <a:pt x="128582" y="28775"/>
                  <a:pt x="133156" y="25464"/>
                  <a:pt x="136451" y="20447"/>
                </a:cubicBezTo>
                <a:cubicBezTo>
                  <a:pt x="140174" y="14778"/>
                  <a:pt x="141693" y="8432"/>
                  <a:pt x="141990" y="1738"/>
                </a:cubicBezTo>
                <a:cubicBezTo>
                  <a:pt x="142013" y="1228"/>
                  <a:pt x="141886" y="709"/>
                  <a:pt x="141824" y="149"/>
                </a:cubicBezTo>
                <a:cubicBezTo>
                  <a:pt x="141380" y="100"/>
                  <a:pt x="141018" y="0"/>
                  <a:pt x="1406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0" name="Google Shape;220;p28"/>
          <p:cNvGrpSpPr/>
          <p:nvPr/>
        </p:nvGrpSpPr>
        <p:grpSpPr>
          <a:xfrm>
            <a:off x="5604928" y="1077272"/>
            <a:ext cx="1707475" cy="541875"/>
            <a:chOff x="1320025" y="4054275"/>
            <a:chExt cx="1586725" cy="454250"/>
          </a:xfrm>
        </p:grpSpPr>
        <p:sp>
          <p:nvSpPr>
            <p:cNvPr id="221" name="Google Shape;221;p28"/>
            <p:cNvSpPr/>
            <p:nvPr/>
          </p:nvSpPr>
          <p:spPr>
            <a:xfrm>
              <a:off x="1320025" y="43329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2" y="0"/>
                  </a:moveTo>
                  <a:cubicBezTo>
                    <a:pt x="61294" y="0"/>
                    <a:pt x="60205" y="451"/>
                    <a:pt x="59384" y="1271"/>
                  </a:cubicBezTo>
                  <a:lnTo>
                    <a:pt x="56372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09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09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09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0" y="6"/>
                    <a:pt x="1021" y="6"/>
                  </a:cubicBezTo>
                  <a:cubicBezTo>
                    <a:pt x="678" y="6"/>
                    <a:pt x="335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4" y="2076"/>
                    <a:pt x="1014" y="2076"/>
                  </a:cubicBezTo>
                  <a:cubicBezTo>
                    <a:pt x="1618" y="2076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6"/>
                    <a:pt x="16374" y="2076"/>
                  </a:cubicBezTo>
                  <a:cubicBezTo>
                    <a:pt x="16977" y="2076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4" y="2079"/>
                  </a:cubicBezTo>
                  <a:cubicBezTo>
                    <a:pt x="47674" y="2079"/>
                    <a:pt x="48253" y="2299"/>
                    <a:pt x="48694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6"/>
                    <a:pt x="62455" y="2076"/>
                  </a:cubicBezTo>
                  <a:cubicBezTo>
                    <a:pt x="62815" y="2076"/>
                    <a:pt x="63156" y="2169"/>
                    <a:pt x="63469" y="2327"/>
                  </a:cubicBezTo>
                  <a:lnTo>
                    <a:pt x="63469" y="123"/>
                  </a:lnTo>
                  <a:lnTo>
                    <a:pt x="63467" y="123"/>
                  </a:lnTo>
                  <a:cubicBezTo>
                    <a:pt x="63137" y="45"/>
                    <a:pt x="62801" y="0"/>
                    <a:pt x="624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1320025" y="40542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7" y="0"/>
                    <a:pt x="60207" y="451"/>
                    <a:pt x="59385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2" y="4710"/>
                    <a:pt x="37815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2" y="4282"/>
                  </a:lnTo>
                  <a:cubicBezTo>
                    <a:pt x="25211" y="4723"/>
                    <a:pt x="24631" y="4943"/>
                    <a:pt x="24052" y="4943"/>
                  </a:cubicBezTo>
                  <a:cubicBezTo>
                    <a:pt x="23472" y="4943"/>
                    <a:pt x="22893" y="4723"/>
                    <a:pt x="22452" y="4282"/>
                  </a:cubicBezTo>
                  <a:lnTo>
                    <a:pt x="19440" y="1271"/>
                  </a:lnTo>
                  <a:cubicBezTo>
                    <a:pt x="18595" y="425"/>
                    <a:pt x="17483" y="1"/>
                    <a:pt x="16372" y="1"/>
                  </a:cubicBezTo>
                  <a:cubicBezTo>
                    <a:pt x="15260" y="1"/>
                    <a:pt x="14148" y="425"/>
                    <a:pt x="13303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4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1" y="6"/>
                    <a:pt x="1022" y="6"/>
                  </a:cubicBezTo>
                  <a:cubicBezTo>
                    <a:pt x="679" y="6"/>
                    <a:pt x="336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5" y="2077"/>
                    <a:pt x="1014" y="2077"/>
                  </a:cubicBezTo>
                  <a:cubicBezTo>
                    <a:pt x="1618" y="2077"/>
                    <a:pt x="2188" y="2312"/>
                    <a:pt x="2614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5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1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69"/>
                    <a:pt x="27123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69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5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3" name="Google Shape;223;p28"/>
          <p:cNvSpPr/>
          <p:nvPr/>
        </p:nvSpPr>
        <p:spPr>
          <a:xfrm rot="-5400000">
            <a:off x="6840834" y="1710114"/>
            <a:ext cx="2278815" cy="857283"/>
          </a:xfrm>
          <a:custGeom>
            <a:rect b="b" l="l" r="r" t="t"/>
            <a:pathLst>
              <a:path extrusionOk="0" h="67823" w="178906">
                <a:moveTo>
                  <a:pt x="140689" y="0"/>
                </a:moveTo>
                <a:cubicBezTo>
                  <a:pt x="140616" y="0"/>
                  <a:pt x="140545" y="5"/>
                  <a:pt x="140476" y="17"/>
                </a:cubicBezTo>
                <a:cubicBezTo>
                  <a:pt x="137440" y="516"/>
                  <a:pt x="134367" y="874"/>
                  <a:pt x="131390" y="1618"/>
                </a:cubicBezTo>
                <a:cubicBezTo>
                  <a:pt x="125785" y="3020"/>
                  <a:pt x="120976" y="5857"/>
                  <a:pt x="117214" y="10324"/>
                </a:cubicBezTo>
                <a:cubicBezTo>
                  <a:pt x="112780" y="15589"/>
                  <a:pt x="110894" y="21786"/>
                  <a:pt x="110602" y="28557"/>
                </a:cubicBezTo>
                <a:cubicBezTo>
                  <a:pt x="110566" y="29422"/>
                  <a:pt x="110557" y="30287"/>
                  <a:pt x="110535" y="31193"/>
                </a:cubicBezTo>
                <a:lnTo>
                  <a:pt x="83436" y="31193"/>
                </a:lnTo>
                <a:cubicBezTo>
                  <a:pt x="83784" y="31070"/>
                  <a:pt x="83938" y="31006"/>
                  <a:pt x="84097" y="30961"/>
                </a:cubicBezTo>
                <a:cubicBezTo>
                  <a:pt x="84498" y="30850"/>
                  <a:pt x="84899" y="30745"/>
                  <a:pt x="85301" y="30640"/>
                </a:cubicBezTo>
                <a:cubicBezTo>
                  <a:pt x="90910" y="29177"/>
                  <a:pt x="95499" y="26169"/>
                  <a:pt x="98885" y="21450"/>
                </a:cubicBezTo>
                <a:cubicBezTo>
                  <a:pt x="103145" y="15511"/>
                  <a:pt x="104939" y="8772"/>
                  <a:pt x="105095" y="1542"/>
                </a:cubicBezTo>
                <a:cubicBezTo>
                  <a:pt x="105105" y="1091"/>
                  <a:pt x="104995" y="639"/>
                  <a:pt x="104931" y="119"/>
                </a:cubicBezTo>
                <a:cubicBezTo>
                  <a:pt x="104447" y="82"/>
                  <a:pt x="104036" y="5"/>
                  <a:pt x="103644" y="5"/>
                </a:cubicBezTo>
                <a:cubicBezTo>
                  <a:pt x="103573" y="5"/>
                  <a:pt x="103503" y="8"/>
                  <a:pt x="103432" y="13"/>
                </a:cubicBezTo>
                <a:cubicBezTo>
                  <a:pt x="100232" y="268"/>
                  <a:pt x="97073" y="780"/>
                  <a:pt x="93999" y="1716"/>
                </a:cubicBezTo>
                <a:cubicBezTo>
                  <a:pt x="86380" y="4034"/>
                  <a:pt x="80419" y="8440"/>
                  <a:pt x="76854" y="15705"/>
                </a:cubicBezTo>
                <a:cubicBezTo>
                  <a:pt x="74813" y="19864"/>
                  <a:pt x="73787" y="24297"/>
                  <a:pt x="73789" y="28952"/>
                </a:cubicBezTo>
                <a:cubicBezTo>
                  <a:pt x="73791" y="29692"/>
                  <a:pt x="73696" y="30432"/>
                  <a:pt x="73644" y="31194"/>
                </a:cubicBezTo>
                <a:lnTo>
                  <a:pt x="46375" y="31194"/>
                </a:lnTo>
                <a:cubicBezTo>
                  <a:pt x="47143" y="30985"/>
                  <a:pt x="47650" y="30837"/>
                  <a:pt x="48161" y="30708"/>
                </a:cubicBezTo>
                <a:cubicBezTo>
                  <a:pt x="54766" y="29056"/>
                  <a:pt x="59843" y="25316"/>
                  <a:pt x="63369" y="19496"/>
                </a:cubicBezTo>
                <a:cubicBezTo>
                  <a:pt x="65931" y="15265"/>
                  <a:pt x="67338" y="10633"/>
                  <a:pt x="67965" y="5755"/>
                </a:cubicBezTo>
                <a:cubicBezTo>
                  <a:pt x="68199" y="3946"/>
                  <a:pt x="68570" y="2132"/>
                  <a:pt x="68162" y="130"/>
                </a:cubicBezTo>
                <a:cubicBezTo>
                  <a:pt x="67715" y="105"/>
                  <a:pt x="67266" y="19"/>
                  <a:pt x="66833" y="19"/>
                </a:cubicBezTo>
                <a:cubicBezTo>
                  <a:pt x="66696" y="19"/>
                  <a:pt x="66560" y="28"/>
                  <a:pt x="66427" y="50"/>
                </a:cubicBezTo>
                <a:cubicBezTo>
                  <a:pt x="63391" y="555"/>
                  <a:pt x="60295" y="869"/>
                  <a:pt x="57348" y="1703"/>
                </a:cubicBezTo>
                <a:cubicBezTo>
                  <a:pt x="49361" y="3968"/>
                  <a:pt x="43257" y="8656"/>
                  <a:pt x="39710" y="16336"/>
                </a:cubicBezTo>
                <a:cubicBezTo>
                  <a:pt x="37869" y="20326"/>
                  <a:pt x="37016" y="24549"/>
                  <a:pt x="36889" y="28932"/>
                </a:cubicBezTo>
                <a:cubicBezTo>
                  <a:pt x="36867" y="29674"/>
                  <a:pt x="36800" y="30415"/>
                  <a:pt x="36751" y="31192"/>
                </a:cubicBezTo>
                <a:lnTo>
                  <a:pt x="9681" y="31192"/>
                </a:lnTo>
                <a:cubicBezTo>
                  <a:pt x="10321" y="31003"/>
                  <a:pt x="10760" y="30854"/>
                  <a:pt x="11209" y="30741"/>
                </a:cubicBezTo>
                <a:cubicBezTo>
                  <a:pt x="19251" y="28717"/>
                  <a:pt x="24795" y="23776"/>
                  <a:pt x="28210" y="16285"/>
                </a:cubicBezTo>
                <a:cubicBezTo>
                  <a:pt x="30339" y="11617"/>
                  <a:pt x="31157" y="6671"/>
                  <a:pt x="31536" y="1620"/>
                </a:cubicBezTo>
                <a:cubicBezTo>
                  <a:pt x="31570" y="1170"/>
                  <a:pt x="31443" y="709"/>
                  <a:pt x="31377" y="136"/>
                </a:cubicBezTo>
                <a:cubicBezTo>
                  <a:pt x="30906" y="106"/>
                  <a:pt x="30480" y="19"/>
                  <a:pt x="30081" y="19"/>
                </a:cubicBezTo>
                <a:cubicBezTo>
                  <a:pt x="29963" y="19"/>
                  <a:pt x="29847" y="26"/>
                  <a:pt x="29734" y="45"/>
                </a:cubicBezTo>
                <a:cubicBezTo>
                  <a:pt x="26695" y="545"/>
                  <a:pt x="23613" y="895"/>
                  <a:pt x="20644" y="1672"/>
                </a:cubicBezTo>
                <a:cubicBezTo>
                  <a:pt x="15435" y="3036"/>
                  <a:pt x="10859" y="5632"/>
                  <a:pt x="7234" y="9698"/>
                </a:cubicBezTo>
                <a:cubicBezTo>
                  <a:pt x="2479" y="15030"/>
                  <a:pt x="330" y="21391"/>
                  <a:pt x="113" y="28447"/>
                </a:cubicBezTo>
                <a:cubicBezTo>
                  <a:pt x="19" y="31536"/>
                  <a:pt x="0" y="34632"/>
                  <a:pt x="108" y="37720"/>
                </a:cubicBezTo>
                <a:cubicBezTo>
                  <a:pt x="193" y="40144"/>
                  <a:pt x="318" y="42599"/>
                  <a:pt x="783" y="44970"/>
                </a:cubicBezTo>
                <a:cubicBezTo>
                  <a:pt x="2309" y="52754"/>
                  <a:pt x="6324" y="58932"/>
                  <a:pt x="13196" y="63050"/>
                </a:cubicBezTo>
                <a:cubicBezTo>
                  <a:pt x="18239" y="66072"/>
                  <a:pt x="23818" y="67389"/>
                  <a:pt x="29632" y="67814"/>
                </a:cubicBezTo>
                <a:cubicBezTo>
                  <a:pt x="29715" y="67820"/>
                  <a:pt x="29799" y="67823"/>
                  <a:pt x="29884" y="67823"/>
                </a:cubicBezTo>
                <a:cubicBezTo>
                  <a:pt x="30372" y="67823"/>
                  <a:pt x="30889" y="67734"/>
                  <a:pt x="31557" y="67686"/>
                </a:cubicBezTo>
                <a:cubicBezTo>
                  <a:pt x="31457" y="66234"/>
                  <a:pt x="31389" y="64951"/>
                  <a:pt x="31276" y="63672"/>
                </a:cubicBezTo>
                <a:cubicBezTo>
                  <a:pt x="30790" y="58219"/>
                  <a:pt x="29366" y="53049"/>
                  <a:pt x="26518" y="48333"/>
                </a:cubicBezTo>
                <a:cubicBezTo>
                  <a:pt x="23695" y="43657"/>
                  <a:pt x="19783" y="40215"/>
                  <a:pt x="14661" y="38262"/>
                </a:cubicBezTo>
                <a:cubicBezTo>
                  <a:pt x="12745" y="37532"/>
                  <a:pt x="10741" y="37031"/>
                  <a:pt x="9256" y="36573"/>
                </a:cubicBezTo>
                <a:lnTo>
                  <a:pt x="36832" y="36573"/>
                </a:lnTo>
                <a:cubicBezTo>
                  <a:pt x="36773" y="45326"/>
                  <a:pt x="38896" y="53218"/>
                  <a:pt x="45253" y="59405"/>
                </a:cubicBezTo>
                <a:cubicBezTo>
                  <a:pt x="49956" y="63984"/>
                  <a:pt x="59828" y="67797"/>
                  <a:pt x="65702" y="67797"/>
                </a:cubicBezTo>
                <a:cubicBezTo>
                  <a:pt x="66711" y="67797"/>
                  <a:pt x="67603" y="67684"/>
                  <a:pt x="68329" y="67443"/>
                </a:cubicBezTo>
                <a:cubicBezTo>
                  <a:pt x="68329" y="66903"/>
                  <a:pt x="68359" y="66313"/>
                  <a:pt x="68325" y="65729"/>
                </a:cubicBezTo>
                <a:cubicBezTo>
                  <a:pt x="68039" y="60958"/>
                  <a:pt x="67136" y="56321"/>
                  <a:pt x="65209" y="51919"/>
                </a:cubicBezTo>
                <a:cubicBezTo>
                  <a:pt x="62282" y="45231"/>
                  <a:pt x="57587" y="40368"/>
                  <a:pt x="50611" y="37919"/>
                </a:cubicBezTo>
                <a:cubicBezTo>
                  <a:pt x="48954" y="37338"/>
                  <a:pt x="47230" y="36948"/>
                  <a:pt x="45913" y="36576"/>
                </a:cubicBezTo>
                <a:lnTo>
                  <a:pt x="73799" y="36576"/>
                </a:lnTo>
                <a:cubicBezTo>
                  <a:pt x="73799" y="37409"/>
                  <a:pt x="73740" y="38114"/>
                  <a:pt x="73810" y="38805"/>
                </a:cubicBezTo>
                <a:cubicBezTo>
                  <a:pt x="74045" y="41103"/>
                  <a:pt x="74124" y="43442"/>
                  <a:pt x="74624" y="45683"/>
                </a:cubicBezTo>
                <a:cubicBezTo>
                  <a:pt x="76413" y="53703"/>
                  <a:pt x="80828" y="59858"/>
                  <a:pt x="88133" y="63761"/>
                </a:cubicBezTo>
                <a:cubicBezTo>
                  <a:pt x="92868" y="66291"/>
                  <a:pt x="98007" y="67443"/>
                  <a:pt x="103334" y="67807"/>
                </a:cubicBezTo>
                <a:cubicBezTo>
                  <a:pt x="103410" y="67812"/>
                  <a:pt x="103487" y="67814"/>
                  <a:pt x="103564" y="67814"/>
                </a:cubicBezTo>
                <a:cubicBezTo>
                  <a:pt x="104006" y="67814"/>
                  <a:pt x="104477" y="67736"/>
                  <a:pt x="105099" y="67691"/>
                </a:cubicBezTo>
                <a:cubicBezTo>
                  <a:pt x="105099" y="66775"/>
                  <a:pt x="105136" y="65959"/>
                  <a:pt x="105094" y="65144"/>
                </a:cubicBezTo>
                <a:cubicBezTo>
                  <a:pt x="104862" y="60720"/>
                  <a:pt x="103953" y="56437"/>
                  <a:pt x="102234" y="52351"/>
                </a:cubicBezTo>
                <a:cubicBezTo>
                  <a:pt x="98885" y="44394"/>
                  <a:pt x="93153" y="39149"/>
                  <a:pt x="84680" y="37065"/>
                </a:cubicBezTo>
                <a:cubicBezTo>
                  <a:pt x="84003" y="36898"/>
                  <a:pt x="83323" y="36735"/>
                  <a:pt x="82510" y="36536"/>
                </a:cubicBezTo>
                <a:lnTo>
                  <a:pt x="110551" y="36536"/>
                </a:lnTo>
                <a:cubicBezTo>
                  <a:pt x="110494" y="45369"/>
                  <a:pt x="112704" y="53100"/>
                  <a:pt x="118977" y="59450"/>
                </a:cubicBezTo>
                <a:cubicBezTo>
                  <a:pt x="124309" y="64853"/>
                  <a:pt x="134373" y="67690"/>
                  <a:pt x="139861" y="67690"/>
                </a:cubicBezTo>
                <a:cubicBezTo>
                  <a:pt x="140637" y="67690"/>
                  <a:pt x="141321" y="67633"/>
                  <a:pt x="141887" y="67519"/>
                </a:cubicBezTo>
                <a:cubicBezTo>
                  <a:pt x="141923" y="66790"/>
                  <a:pt x="142029" y="66025"/>
                  <a:pt x="141980" y="65268"/>
                </a:cubicBezTo>
                <a:cubicBezTo>
                  <a:pt x="141696" y="60917"/>
                  <a:pt x="140880" y="56671"/>
                  <a:pt x="139217" y="52630"/>
                </a:cubicBezTo>
                <a:cubicBezTo>
                  <a:pt x="135938" y="44656"/>
                  <a:pt x="130254" y="39337"/>
                  <a:pt x="121821" y="37119"/>
                </a:cubicBezTo>
                <a:cubicBezTo>
                  <a:pt x="121043" y="36915"/>
                  <a:pt x="120254" y="36747"/>
                  <a:pt x="119469" y="36564"/>
                </a:cubicBezTo>
                <a:cubicBezTo>
                  <a:pt x="125957" y="36514"/>
                  <a:pt x="132431" y="36451"/>
                  <a:pt x="138925" y="36451"/>
                </a:cubicBezTo>
                <a:cubicBezTo>
                  <a:pt x="141716" y="36451"/>
                  <a:pt x="144510" y="36462"/>
                  <a:pt x="147310" y="36492"/>
                </a:cubicBezTo>
                <a:cubicBezTo>
                  <a:pt x="147376" y="45327"/>
                  <a:pt x="149455" y="53174"/>
                  <a:pt x="155829" y="59416"/>
                </a:cubicBezTo>
                <a:cubicBezTo>
                  <a:pt x="160405" y="63898"/>
                  <a:pt x="170221" y="67796"/>
                  <a:pt x="176265" y="67796"/>
                </a:cubicBezTo>
                <a:cubicBezTo>
                  <a:pt x="177163" y="67796"/>
                  <a:pt x="177978" y="67710"/>
                  <a:pt x="178680" y="67527"/>
                </a:cubicBezTo>
                <a:cubicBezTo>
                  <a:pt x="178723" y="67334"/>
                  <a:pt x="178808" y="67110"/>
                  <a:pt x="178814" y="66884"/>
                </a:cubicBezTo>
                <a:cubicBezTo>
                  <a:pt x="178838" y="66172"/>
                  <a:pt x="178897" y="65452"/>
                  <a:pt x="178827" y="64747"/>
                </a:cubicBezTo>
                <a:cubicBezTo>
                  <a:pt x="178374" y="60176"/>
                  <a:pt x="177508" y="55691"/>
                  <a:pt x="175568" y="51497"/>
                </a:cubicBezTo>
                <a:cubicBezTo>
                  <a:pt x="171973" y="43728"/>
                  <a:pt x="166095" y="38722"/>
                  <a:pt x="157635" y="36916"/>
                </a:cubicBezTo>
                <a:cubicBezTo>
                  <a:pt x="157260" y="36836"/>
                  <a:pt x="156902" y="36687"/>
                  <a:pt x="156536" y="36570"/>
                </a:cubicBezTo>
                <a:cubicBezTo>
                  <a:pt x="156549" y="36490"/>
                  <a:pt x="156562" y="36412"/>
                  <a:pt x="156575" y="36334"/>
                </a:cubicBezTo>
                <a:lnTo>
                  <a:pt x="164088" y="36334"/>
                </a:lnTo>
                <a:cubicBezTo>
                  <a:pt x="164341" y="34593"/>
                  <a:pt x="164311" y="32984"/>
                  <a:pt x="164123" y="31239"/>
                </a:cubicBezTo>
                <a:lnTo>
                  <a:pt x="157163" y="31239"/>
                </a:lnTo>
                <a:cubicBezTo>
                  <a:pt x="165302" y="29396"/>
                  <a:pt x="171287" y="24880"/>
                  <a:pt x="175035" y="17444"/>
                </a:cubicBezTo>
                <a:cubicBezTo>
                  <a:pt x="177341" y="12868"/>
                  <a:pt x="178384" y="7953"/>
                  <a:pt x="178829" y="2892"/>
                </a:cubicBezTo>
                <a:cubicBezTo>
                  <a:pt x="178905" y="2025"/>
                  <a:pt x="178840" y="1146"/>
                  <a:pt x="178840" y="45"/>
                </a:cubicBezTo>
                <a:cubicBezTo>
                  <a:pt x="178337" y="45"/>
                  <a:pt x="177924" y="27"/>
                  <a:pt x="177547" y="27"/>
                </a:cubicBezTo>
                <a:cubicBezTo>
                  <a:pt x="177320" y="27"/>
                  <a:pt x="177105" y="33"/>
                  <a:pt x="176892" y="55"/>
                </a:cubicBezTo>
                <a:cubicBezTo>
                  <a:pt x="175479" y="199"/>
                  <a:pt x="174060" y="342"/>
                  <a:pt x="172659" y="574"/>
                </a:cubicBezTo>
                <a:cubicBezTo>
                  <a:pt x="168833" y="1207"/>
                  <a:pt x="165136" y="2287"/>
                  <a:pt x="161729" y="4166"/>
                </a:cubicBezTo>
                <a:cubicBezTo>
                  <a:pt x="152869" y="9051"/>
                  <a:pt x="148522" y="16804"/>
                  <a:pt x="147590" y="26685"/>
                </a:cubicBezTo>
                <a:cubicBezTo>
                  <a:pt x="147453" y="28144"/>
                  <a:pt x="147353" y="29608"/>
                  <a:pt x="147230" y="31152"/>
                </a:cubicBezTo>
                <a:lnTo>
                  <a:pt x="120280" y="31152"/>
                </a:lnTo>
                <a:cubicBezTo>
                  <a:pt x="121222" y="30880"/>
                  <a:pt x="122014" y="30649"/>
                  <a:pt x="122808" y="30423"/>
                </a:cubicBezTo>
                <a:cubicBezTo>
                  <a:pt x="128582" y="28775"/>
                  <a:pt x="133156" y="25464"/>
                  <a:pt x="136451" y="20447"/>
                </a:cubicBezTo>
                <a:cubicBezTo>
                  <a:pt x="140174" y="14778"/>
                  <a:pt x="141693" y="8432"/>
                  <a:pt x="141990" y="1738"/>
                </a:cubicBezTo>
                <a:cubicBezTo>
                  <a:pt x="142013" y="1228"/>
                  <a:pt x="141886" y="709"/>
                  <a:pt x="141824" y="149"/>
                </a:cubicBezTo>
                <a:cubicBezTo>
                  <a:pt x="141380" y="100"/>
                  <a:pt x="141018" y="0"/>
                  <a:pt x="1406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8"/>
          <p:cNvPicPr preferRelativeResize="0"/>
          <p:nvPr/>
        </p:nvPicPr>
        <p:blipFill rotWithShape="1">
          <a:blip r:embed="rId3">
            <a:alphaModFix/>
          </a:blip>
          <a:srcRect b="12493" l="13129" r="12647" t="12740"/>
          <a:stretch/>
        </p:blipFill>
        <p:spPr>
          <a:xfrm>
            <a:off x="5564963" y="1745475"/>
            <a:ext cx="1787400" cy="1800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5" name="Google Shape;225;p28"/>
          <p:cNvGrpSpPr/>
          <p:nvPr/>
        </p:nvGrpSpPr>
        <p:grpSpPr>
          <a:xfrm>
            <a:off x="5604916" y="3672397"/>
            <a:ext cx="1707475" cy="541875"/>
            <a:chOff x="1320025" y="4054275"/>
            <a:chExt cx="1586725" cy="454250"/>
          </a:xfrm>
        </p:grpSpPr>
        <p:sp>
          <p:nvSpPr>
            <p:cNvPr id="226" name="Google Shape;226;p28"/>
            <p:cNvSpPr/>
            <p:nvPr/>
          </p:nvSpPr>
          <p:spPr>
            <a:xfrm>
              <a:off x="1320025" y="43329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2" y="0"/>
                  </a:moveTo>
                  <a:cubicBezTo>
                    <a:pt x="61294" y="0"/>
                    <a:pt x="60205" y="451"/>
                    <a:pt x="59384" y="1271"/>
                  </a:cubicBezTo>
                  <a:lnTo>
                    <a:pt x="56372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09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09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09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0" y="6"/>
                    <a:pt x="1021" y="6"/>
                  </a:cubicBezTo>
                  <a:cubicBezTo>
                    <a:pt x="678" y="6"/>
                    <a:pt x="335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4" y="2076"/>
                    <a:pt x="1014" y="2076"/>
                  </a:cubicBezTo>
                  <a:cubicBezTo>
                    <a:pt x="1618" y="2076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6"/>
                    <a:pt x="16374" y="2076"/>
                  </a:cubicBezTo>
                  <a:cubicBezTo>
                    <a:pt x="16977" y="2076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4" y="2079"/>
                  </a:cubicBezTo>
                  <a:cubicBezTo>
                    <a:pt x="47674" y="2079"/>
                    <a:pt x="48253" y="2299"/>
                    <a:pt x="48694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6"/>
                    <a:pt x="62455" y="2076"/>
                  </a:cubicBezTo>
                  <a:cubicBezTo>
                    <a:pt x="62815" y="2076"/>
                    <a:pt x="63156" y="2169"/>
                    <a:pt x="63469" y="2327"/>
                  </a:cubicBezTo>
                  <a:lnTo>
                    <a:pt x="63469" y="123"/>
                  </a:lnTo>
                  <a:lnTo>
                    <a:pt x="63467" y="123"/>
                  </a:lnTo>
                  <a:cubicBezTo>
                    <a:pt x="63137" y="45"/>
                    <a:pt x="62801" y="0"/>
                    <a:pt x="624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1320025" y="40542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7" y="0"/>
                    <a:pt x="60207" y="451"/>
                    <a:pt x="59385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2" y="4710"/>
                    <a:pt x="37815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2" y="4282"/>
                  </a:lnTo>
                  <a:cubicBezTo>
                    <a:pt x="25211" y="4723"/>
                    <a:pt x="24631" y="4943"/>
                    <a:pt x="24052" y="4943"/>
                  </a:cubicBezTo>
                  <a:cubicBezTo>
                    <a:pt x="23472" y="4943"/>
                    <a:pt x="22893" y="4723"/>
                    <a:pt x="22452" y="4282"/>
                  </a:cubicBezTo>
                  <a:lnTo>
                    <a:pt x="19440" y="1271"/>
                  </a:lnTo>
                  <a:cubicBezTo>
                    <a:pt x="18595" y="425"/>
                    <a:pt x="17483" y="1"/>
                    <a:pt x="16372" y="1"/>
                  </a:cubicBezTo>
                  <a:cubicBezTo>
                    <a:pt x="15260" y="1"/>
                    <a:pt x="14148" y="425"/>
                    <a:pt x="13303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4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1" y="6"/>
                    <a:pt x="1022" y="6"/>
                  </a:cubicBezTo>
                  <a:cubicBezTo>
                    <a:pt x="679" y="6"/>
                    <a:pt x="336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5" y="2077"/>
                    <a:pt x="1014" y="2077"/>
                  </a:cubicBezTo>
                  <a:cubicBezTo>
                    <a:pt x="1618" y="2077"/>
                    <a:pt x="2188" y="2312"/>
                    <a:pt x="2614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5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1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69"/>
                    <a:pt x="27123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69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5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" name="Google Shape;228;p28"/>
          <p:cNvSpPr txBox="1"/>
          <p:nvPr/>
        </p:nvSpPr>
        <p:spPr>
          <a:xfrm>
            <a:off x="4370700" y="4855175"/>
            <a:ext cx="4026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-1-c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9" name="Google Shape;229;p28"/>
          <p:cNvSpPr txBox="1"/>
          <p:nvPr/>
        </p:nvSpPr>
        <p:spPr>
          <a:xfrm>
            <a:off x="1387775" y="4288763"/>
            <a:ext cx="249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@proyecto_clean_waves</a:t>
            </a:r>
            <a:endParaRPr b="1"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230" name="Google Shape;230;p28"/>
          <p:cNvGrpSpPr/>
          <p:nvPr/>
        </p:nvGrpSpPr>
        <p:grpSpPr>
          <a:xfrm>
            <a:off x="1025801" y="4323800"/>
            <a:ext cx="361969" cy="361073"/>
            <a:chOff x="4596506" y="3179325"/>
            <a:chExt cx="361969" cy="361073"/>
          </a:xfrm>
        </p:grpSpPr>
        <p:sp>
          <p:nvSpPr>
            <p:cNvPr id="231" name="Google Shape;231;p28"/>
            <p:cNvSpPr/>
            <p:nvPr/>
          </p:nvSpPr>
          <p:spPr>
            <a:xfrm>
              <a:off x="4596506" y="3179325"/>
              <a:ext cx="361969" cy="361073"/>
            </a:xfrm>
            <a:custGeom>
              <a:rect b="b" l="l" r="r" t="t"/>
              <a:pathLst>
                <a:path extrusionOk="0" h="23250" w="23218">
                  <a:moveTo>
                    <a:pt x="11609" y="0"/>
                  </a:moveTo>
                  <a:cubicBezTo>
                    <a:pt x="5171" y="0"/>
                    <a:pt x="1" y="5204"/>
                    <a:pt x="1" y="11642"/>
                  </a:cubicBezTo>
                  <a:cubicBezTo>
                    <a:pt x="1" y="18046"/>
                    <a:pt x="5171" y="23250"/>
                    <a:pt x="11609" y="23250"/>
                  </a:cubicBezTo>
                  <a:cubicBezTo>
                    <a:pt x="18013" y="23250"/>
                    <a:pt x="23217" y="18046"/>
                    <a:pt x="23217" y="11642"/>
                  </a:cubicBezTo>
                  <a:cubicBezTo>
                    <a:pt x="23217" y="5204"/>
                    <a:pt x="18013" y="0"/>
                    <a:pt x="11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640000" dist="47625">
                <a:schemeClr val="dk1">
                  <a:alpha val="16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4681798" y="3264807"/>
              <a:ext cx="195031" cy="190646"/>
            </a:xfrm>
            <a:custGeom>
              <a:rect b="b" l="l" r="r" t="t"/>
              <a:pathLst>
                <a:path extrusionOk="0" h="12276" w="12510">
                  <a:moveTo>
                    <a:pt x="9540" y="2135"/>
                  </a:moveTo>
                  <a:cubicBezTo>
                    <a:pt x="9107" y="2135"/>
                    <a:pt x="8773" y="2469"/>
                    <a:pt x="8773" y="2869"/>
                  </a:cubicBezTo>
                  <a:cubicBezTo>
                    <a:pt x="8773" y="3269"/>
                    <a:pt x="9107" y="3603"/>
                    <a:pt x="9540" y="3603"/>
                  </a:cubicBezTo>
                  <a:cubicBezTo>
                    <a:pt x="9941" y="3603"/>
                    <a:pt x="10274" y="3269"/>
                    <a:pt x="10274" y="2869"/>
                  </a:cubicBezTo>
                  <a:cubicBezTo>
                    <a:pt x="10274" y="2469"/>
                    <a:pt x="9941" y="2135"/>
                    <a:pt x="9540" y="2135"/>
                  </a:cubicBezTo>
                  <a:close/>
                  <a:moveTo>
                    <a:pt x="6271" y="4103"/>
                  </a:moveTo>
                  <a:cubicBezTo>
                    <a:pt x="7372" y="4103"/>
                    <a:pt x="8306" y="5037"/>
                    <a:pt x="8273" y="6171"/>
                  </a:cubicBezTo>
                  <a:cubicBezTo>
                    <a:pt x="8273" y="7253"/>
                    <a:pt x="7371" y="8174"/>
                    <a:pt x="6295" y="8174"/>
                  </a:cubicBezTo>
                  <a:cubicBezTo>
                    <a:pt x="6276" y="8174"/>
                    <a:pt x="6257" y="8173"/>
                    <a:pt x="6238" y="8173"/>
                  </a:cubicBezTo>
                  <a:cubicBezTo>
                    <a:pt x="5104" y="8173"/>
                    <a:pt x="4203" y="7239"/>
                    <a:pt x="4203" y="6138"/>
                  </a:cubicBezTo>
                  <a:cubicBezTo>
                    <a:pt x="4203" y="5004"/>
                    <a:pt x="5137" y="4103"/>
                    <a:pt x="6271" y="4103"/>
                  </a:cubicBezTo>
                  <a:close/>
                  <a:moveTo>
                    <a:pt x="6238" y="3002"/>
                  </a:moveTo>
                  <a:cubicBezTo>
                    <a:pt x="4503" y="3002"/>
                    <a:pt x="3102" y="4403"/>
                    <a:pt x="3102" y="6138"/>
                  </a:cubicBezTo>
                  <a:cubicBezTo>
                    <a:pt x="3102" y="7872"/>
                    <a:pt x="4503" y="9307"/>
                    <a:pt x="6238" y="9307"/>
                  </a:cubicBezTo>
                  <a:cubicBezTo>
                    <a:pt x="7972" y="9307"/>
                    <a:pt x="9407" y="7906"/>
                    <a:pt x="9407" y="6138"/>
                  </a:cubicBezTo>
                  <a:cubicBezTo>
                    <a:pt x="9407" y="4403"/>
                    <a:pt x="8006" y="3002"/>
                    <a:pt x="6238" y="3002"/>
                  </a:cubicBezTo>
                  <a:close/>
                  <a:moveTo>
                    <a:pt x="6121" y="1105"/>
                  </a:moveTo>
                  <a:cubicBezTo>
                    <a:pt x="7440" y="1105"/>
                    <a:pt x="8794" y="1146"/>
                    <a:pt x="9340" y="1234"/>
                  </a:cubicBezTo>
                  <a:cubicBezTo>
                    <a:pt x="10408" y="1401"/>
                    <a:pt x="11075" y="2102"/>
                    <a:pt x="11208" y="3169"/>
                  </a:cubicBezTo>
                  <a:cubicBezTo>
                    <a:pt x="11308" y="4203"/>
                    <a:pt x="11342" y="8139"/>
                    <a:pt x="11175" y="9240"/>
                  </a:cubicBezTo>
                  <a:cubicBezTo>
                    <a:pt x="11008" y="10307"/>
                    <a:pt x="10274" y="10975"/>
                    <a:pt x="9207" y="11075"/>
                  </a:cubicBezTo>
                  <a:cubicBezTo>
                    <a:pt x="8730" y="11122"/>
                    <a:pt x="7479" y="11163"/>
                    <a:pt x="6199" y="11163"/>
                  </a:cubicBezTo>
                  <a:cubicBezTo>
                    <a:pt x="4796" y="11163"/>
                    <a:pt x="3357" y="11114"/>
                    <a:pt x="2869" y="10975"/>
                  </a:cubicBezTo>
                  <a:cubicBezTo>
                    <a:pt x="2002" y="10741"/>
                    <a:pt x="1468" y="10141"/>
                    <a:pt x="1334" y="9240"/>
                  </a:cubicBezTo>
                  <a:cubicBezTo>
                    <a:pt x="1201" y="8406"/>
                    <a:pt x="1168" y="4170"/>
                    <a:pt x="1334" y="3036"/>
                  </a:cubicBezTo>
                  <a:cubicBezTo>
                    <a:pt x="1501" y="1968"/>
                    <a:pt x="2202" y="1334"/>
                    <a:pt x="3269" y="1201"/>
                  </a:cubicBezTo>
                  <a:cubicBezTo>
                    <a:pt x="3789" y="1138"/>
                    <a:pt x="4941" y="1105"/>
                    <a:pt x="6121" y="1105"/>
                  </a:cubicBezTo>
                  <a:close/>
                  <a:moveTo>
                    <a:pt x="5917" y="0"/>
                  </a:moveTo>
                  <a:cubicBezTo>
                    <a:pt x="4728" y="0"/>
                    <a:pt x="3569" y="33"/>
                    <a:pt x="2969" y="134"/>
                  </a:cubicBezTo>
                  <a:cubicBezTo>
                    <a:pt x="1601" y="367"/>
                    <a:pt x="667" y="1168"/>
                    <a:pt x="300" y="2535"/>
                  </a:cubicBezTo>
                  <a:cubicBezTo>
                    <a:pt x="0" y="3569"/>
                    <a:pt x="67" y="8406"/>
                    <a:pt x="234" y="9440"/>
                  </a:cubicBezTo>
                  <a:cubicBezTo>
                    <a:pt x="467" y="10841"/>
                    <a:pt x="1301" y="11742"/>
                    <a:pt x="2702" y="12109"/>
                  </a:cubicBezTo>
                  <a:cubicBezTo>
                    <a:pt x="3186" y="12226"/>
                    <a:pt x="4620" y="12276"/>
                    <a:pt x="6067" y="12276"/>
                  </a:cubicBezTo>
                  <a:cubicBezTo>
                    <a:pt x="7514" y="12276"/>
                    <a:pt x="8973" y="12226"/>
                    <a:pt x="9507" y="12142"/>
                  </a:cubicBezTo>
                  <a:cubicBezTo>
                    <a:pt x="10941" y="11909"/>
                    <a:pt x="11842" y="11108"/>
                    <a:pt x="12209" y="9707"/>
                  </a:cubicBezTo>
                  <a:cubicBezTo>
                    <a:pt x="12509" y="8606"/>
                    <a:pt x="12409" y="4036"/>
                    <a:pt x="12309" y="3069"/>
                  </a:cubicBezTo>
                  <a:cubicBezTo>
                    <a:pt x="12209" y="2268"/>
                    <a:pt x="11909" y="1568"/>
                    <a:pt x="11308" y="1001"/>
                  </a:cubicBezTo>
                  <a:cubicBezTo>
                    <a:pt x="10674" y="367"/>
                    <a:pt x="9907" y="100"/>
                    <a:pt x="9040" y="67"/>
                  </a:cubicBezTo>
                  <a:cubicBezTo>
                    <a:pt x="8323" y="33"/>
                    <a:pt x="7105" y="0"/>
                    <a:pt x="5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4681798" y="3264807"/>
              <a:ext cx="195031" cy="190646"/>
            </a:xfrm>
            <a:custGeom>
              <a:rect b="b" l="l" r="r" t="t"/>
              <a:pathLst>
                <a:path extrusionOk="0" h="12276" w="12510">
                  <a:moveTo>
                    <a:pt x="9540" y="2135"/>
                  </a:moveTo>
                  <a:cubicBezTo>
                    <a:pt x="9107" y="2135"/>
                    <a:pt x="8773" y="2469"/>
                    <a:pt x="8773" y="2869"/>
                  </a:cubicBezTo>
                  <a:cubicBezTo>
                    <a:pt x="8773" y="3269"/>
                    <a:pt x="9107" y="3603"/>
                    <a:pt x="9540" y="3603"/>
                  </a:cubicBezTo>
                  <a:cubicBezTo>
                    <a:pt x="9941" y="3603"/>
                    <a:pt x="10274" y="3269"/>
                    <a:pt x="10274" y="2869"/>
                  </a:cubicBezTo>
                  <a:cubicBezTo>
                    <a:pt x="10274" y="2469"/>
                    <a:pt x="9941" y="2135"/>
                    <a:pt x="9540" y="2135"/>
                  </a:cubicBezTo>
                  <a:close/>
                  <a:moveTo>
                    <a:pt x="6271" y="4103"/>
                  </a:moveTo>
                  <a:cubicBezTo>
                    <a:pt x="7372" y="4103"/>
                    <a:pt x="8306" y="5037"/>
                    <a:pt x="8273" y="6171"/>
                  </a:cubicBezTo>
                  <a:cubicBezTo>
                    <a:pt x="8273" y="7253"/>
                    <a:pt x="7371" y="8174"/>
                    <a:pt x="6295" y="8174"/>
                  </a:cubicBezTo>
                  <a:cubicBezTo>
                    <a:pt x="6276" y="8174"/>
                    <a:pt x="6257" y="8173"/>
                    <a:pt x="6238" y="8173"/>
                  </a:cubicBezTo>
                  <a:cubicBezTo>
                    <a:pt x="5104" y="8173"/>
                    <a:pt x="4203" y="7239"/>
                    <a:pt x="4203" y="6138"/>
                  </a:cubicBezTo>
                  <a:cubicBezTo>
                    <a:pt x="4203" y="5004"/>
                    <a:pt x="5137" y="4103"/>
                    <a:pt x="6271" y="4103"/>
                  </a:cubicBezTo>
                  <a:close/>
                  <a:moveTo>
                    <a:pt x="6238" y="3002"/>
                  </a:moveTo>
                  <a:cubicBezTo>
                    <a:pt x="4503" y="3002"/>
                    <a:pt x="3102" y="4403"/>
                    <a:pt x="3102" y="6138"/>
                  </a:cubicBezTo>
                  <a:cubicBezTo>
                    <a:pt x="3102" y="7872"/>
                    <a:pt x="4503" y="9307"/>
                    <a:pt x="6238" y="9307"/>
                  </a:cubicBezTo>
                  <a:cubicBezTo>
                    <a:pt x="7972" y="9307"/>
                    <a:pt x="9407" y="7906"/>
                    <a:pt x="9407" y="6138"/>
                  </a:cubicBezTo>
                  <a:cubicBezTo>
                    <a:pt x="9407" y="4403"/>
                    <a:pt x="8006" y="3002"/>
                    <a:pt x="6238" y="3002"/>
                  </a:cubicBezTo>
                  <a:close/>
                  <a:moveTo>
                    <a:pt x="6121" y="1105"/>
                  </a:moveTo>
                  <a:cubicBezTo>
                    <a:pt x="7440" y="1105"/>
                    <a:pt x="8794" y="1146"/>
                    <a:pt x="9340" y="1234"/>
                  </a:cubicBezTo>
                  <a:cubicBezTo>
                    <a:pt x="10408" y="1401"/>
                    <a:pt x="11075" y="2102"/>
                    <a:pt x="11208" y="3169"/>
                  </a:cubicBezTo>
                  <a:cubicBezTo>
                    <a:pt x="11308" y="4203"/>
                    <a:pt x="11342" y="8139"/>
                    <a:pt x="11175" y="9240"/>
                  </a:cubicBezTo>
                  <a:cubicBezTo>
                    <a:pt x="11008" y="10307"/>
                    <a:pt x="10274" y="10975"/>
                    <a:pt x="9207" y="11075"/>
                  </a:cubicBezTo>
                  <a:cubicBezTo>
                    <a:pt x="8730" y="11122"/>
                    <a:pt x="7479" y="11163"/>
                    <a:pt x="6199" y="11163"/>
                  </a:cubicBezTo>
                  <a:cubicBezTo>
                    <a:pt x="4796" y="11163"/>
                    <a:pt x="3357" y="11114"/>
                    <a:pt x="2869" y="10975"/>
                  </a:cubicBezTo>
                  <a:cubicBezTo>
                    <a:pt x="2002" y="10741"/>
                    <a:pt x="1468" y="10141"/>
                    <a:pt x="1334" y="9240"/>
                  </a:cubicBezTo>
                  <a:cubicBezTo>
                    <a:pt x="1201" y="8406"/>
                    <a:pt x="1168" y="4170"/>
                    <a:pt x="1334" y="3036"/>
                  </a:cubicBezTo>
                  <a:cubicBezTo>
                    <a:pt x="1501" y="1968"/>
                    <a:pt x="2202" y="1334"/>
                    <a:pt x="3269" y="1201"/>
                  </a:cubicBezTo>
                  <a:cubicBezTo>
                    <a:pt x="3789" y="1138"/>
                    <a:pt x="4941" y="1105"/>
                    <a:pt x="6121" y="1105"/>
                  </a:cubicBezTo>
                  <a:close/>
                  <a:moveTo>
                    <a:pt x="5917" y="0"/>
                  </a:moveTo>
                  <a:cubicBezTo>
                    <a:pt x="4728" y="0"/>
                    <a:pt x="3569" y="33"/>
                    <a:pt x="2969" y="134"/>
                  </a:cubicBezTo>
                  <a:cubicBezTo>
                    <a:pt x="1601" y="367"/>
                    <a:pt x="667" y="1168"/>
                    <a:pt x="300" y="2535"/>
                  </a:cubicBezTo>
                  <a:cubicBezTo>
                    <a:pt x="0" y="3569"/>
                    <a:pt x="67" y="8406"/>
                    <a:pt x="234" y="9440"/>
                  </a:cubicBezTo>
                  <a:cubicBezTo>
                    <a:pt x="467" y="10841"/>
                    <a:pt x="1301" y="11742"/>
                    <a:pt x="2702" y="12109"/>
                  </a:cubicBezTo>
                  <a:cubicBezTo>
                    <a:pt x="3186" y="12226"/>
                    <a:pt x="4620" y="12276"/>
                    <a:pt x="6067" y="12276"/>
                  </a:cubicBezTo>
                  <a:cubicBezTo>
                    <a:pt x="7514" y="12276"/>
                    <a:pt x="8973" y="12226"/>
                    <a:pt x="9507" y="12142"/>
                  </a:cubicBezTo>
                  <a:cubicBezTo>
                    <a:pt x="10941" y="11909"/>
                    <a:pt x="11842" y="11108"/>
                    <a:pt x="12209" y="9707"/>
                  </a:cubicBezTo>
                  <a:cubicBezTo>
                    <a:pt x="12509" y="8606"/>
                    <a:pt x="12409" y="4036"/>
                    <a:pt x="12309" y="3069"/>
                  </a:cubicBezTo>
                  <a:cubicBezTo>
                    <a:pt x="12209" y="2268"/>
                    <a:pt x="11909" y="1568"/>
                    <a:pt x="11308" y="1001"/>
                  </a:cubicBezTo>
                  <a:cubicBezTo>
                    <a:pt x="10674" y="367"/>
                    <a:pt x="9907" y="100"/>
                    <a:pt x="9040" y="67"/>
                  </a:cubicBezTo>
                  <a:cubicBezTo>
                    <a:pt x="8323" y="33"/>
                    <a:pt x="7105" y="0"/>
                    <a:pt x="5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25" y="1511849"/>
            <a:ext cx="2119800" cy="21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825" y="125900"/>
            <a:ext cx="2390350" cy="23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1400" y="2611950"/>
            <a:ext cx="2390350" cy="23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7"/>
          <p:cNvPicPr preferRelativeResize="0"/>
          <p:nvPr/>
        </p:nvPicPr>
        <p:blipFill rotWithShape="1">
          <a:blip r:embed="rId6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7"/>
          <p:cNvSpPr txBox="1"/>
          <p:nvPr/>
        </p:nvSpPr>
        <p:spPr>
          <a:xfrm>
            <a:off x="162475" y="303100"/>
            <a:ext cx="3095100" cy="92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rPr>
              <a:t>Nuestra primera p</a:t>
            </a:r>
            <a:r>
              <a:rPr lang="en" sz="30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rPr>
              <a:t>ublicación:</a:t>
            </a:r>
            <a:endParaRPr sz="3000">
              <a:solidFill>
                <a:schemeClr val="accent3"/>
              </a:solidFill>
            </a:endParaRPr>
          </a:p>
        </p:txBody>
      </p:sp>
      <p:sp>
        <p:nvSpPr>
          <p:cNvPr id="444" name="Google Shape;444;p37"/>
          <p:cNvSpPr/>
          <p:nvPr/>
        </p:nvSpPr>
        <p:spPr>
          <a:xfrm>
            <a:off x="3382250" y="2602925"/>
            <a:ext cx="2415900" cy="2408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5" name="Google Shape;44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4175" y="2641100"/>
            <a:ext cx="2332049" cy="233204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7"/>
          <p:cNvSpPr/>
          <p:nvPr/>
        </p:nvSpPr>
        <p:spPr>
          <a:xfrm>
            <a:off x="5961375" y="125875"/>
            <a:ext cx="2390400" cy="2390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7" name="Google Shape;447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09750" y="174250"/>
            <a:ext cx="2293650" cy="2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7"/>
          <p:cNvSpPr txBox="1"/>
          <p:nvPr/>
        </p:nvSpPr>
        <p:spPr>
          <a:xfrm>
            <a:off x="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-10-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9" name="Google Shape;449;p37"/>
          <p:cNvSpPr txBox="1"/>
          <p:nvPr/>
        </p:nvSpPr>
        <p:spPr>
          <a:xfrm>
            <a:off x="457075" y="3894100"/>
            <a:ext cx="2505900" cy="110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Aquí explicamos los diferentes tipos de energías renovables marinas brevemente.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50" name="Google Shape;450;p37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451" name="Google Shape;451;p37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8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00" y="2627025"/>
            <a:ext cx="2047699" cy="204769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8"/>
          <p:cNvSpPr/>
          <p:nvPr/>
        </p:nvSpPr>
        <p:spPr>
          <a:xfrm>
            <a:off x="2417425" y="398550"/>
            <a:ext cx="1943100" cy="19692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9" name="Google Shape;45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7800" y="431987"/>
            <a:ext cx="1902326" cy="190232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8"/>
          <p:cNvSpPr/>
          <p:nvPr/>
        </p:nvSpPr>
        <p:spPr>
          <a:xfrm>
            <a:off x="4510638" y="398538"/>
            <a:ext cx="1943100" cy="19692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1" name="Google Shape;46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6025" y="431987"/>
            <a:ext cx="1902325" cy="190232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8"/>
          <p:cNvSpPr/>
          <p:nvPr/>
        </p:nvSpPr>
        <p:spPr>
          <a:xfrm>
            <a:off x="6634238" y="398550"/>
            <a:ext cx="1943100" cy="19692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4625" y="431987"/>
            <a:ext cx="1902326" cy="190232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8"/>
          <p:cNvSpPr/>
          <p:nvPr/>
        </p:nvSpPr>
        <p:spPr>
          <a:xfrm>
            <a:off x="3407700" y="2666250"/>
            <a:ext cx="1943100" cy="19692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5" name="Google Shape;46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8087" y="2699687"/>
            <a:ext cx="1902325" cy="190232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8"/>
          <p:cNvSpPr/>
          <p:nvPr/>
        </p:nvSpPr>
        <p:spPr>
          <a:xfrm>
            <a:off x="5593200" y="2666250"/>
            <a:ext cx="1943100" cy="19692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7" name="Google Shape;467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13588" y="2699688"/>
            <a:ext cx="1902326" cy="1902326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8"/>
          <p:cNvSpPr txBox="1"/>
          <p:nvPr/>
        </p:nvSpPr>
        <p:spPr>
          <a:xfrm>
            <a:off x="390100" y="859800"/>
            <a:ext cx="1812900" cy="1046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En esta publicación hablamos de las ventajas de las energías marinas.</a:t>
            </a:r>
            <a:endParaRPr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9" name="Google Shape;469;p38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-11-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470" name="Google Shape;470;p38"/>
          <p:cNvCxnSpPr/>
          <p:nvPr/>
        </p:nvCxnSpPr>
        <p:spPr>
          <a:xfrm rot="5400000">
            <a:off x="802700" y="2205350"/>
            <a:ext cx="537600" cy="11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1" name="Google Shape;471;p38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472" name="Google Shape;472;p38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9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-4" y="4644824"/>
            <a:ext cx="515475" cy="4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439" y="1527475"/>
            <a:ext cx="3063239" cy="306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5776" y="164450"/>
            <a:ext cx="3063239" cy="306323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9"/>
          <p:cNvSpPr txBox="1"/>
          <p:nvPr/>
        </p:nvSpPr>
        <p:spPr>
          <a:xfrm>
            <a:off x="2097825" y="311575"/>
            <a:ext cx="3000000" cy="110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En estas publicaciones explicamos más en profundidad las aplicaciones de cada tipo de energía y cómo funcionan.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81" name="Google Shape;481;p39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-12-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482" name="Google Shape;482;p39"/>
          <p:cNvCxnSpPr/>
          <p:nvPr/>
        </p:nvCxnSpPr>
        <p:spPr>
          <a:xfrm>
            <a:off x="4520050" y="1546225"/>
            <a:ext cx="1044300" cy="799800"/>
          </a:xfrm>
          <a:prstGeom prst="curvedConnector3">
            <a:avLst>
              <a:gd fmla="val 6717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3" name="Google Shape;483;p39"/>
          <p:cNvCxnSpPr/>
          <p:nvPr/>
        </p:nvCxnSpPr>
        <p:spPr>
          <a:xfrm rot="5400000">
            <a:off x="3489550" y="1684975"/>
            <a:ext cx="837300" cy="522300"/>
          </a:xfrm>
          <a:prstGeom prst="curvedConnector3">
            <a:avLst>
              <a:gd fmla="val 85626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84" name="Google Shape;48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372351" y="3136550"/>
            <a:ext cx="1691099" cy="203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25991">
            <a:off x="7214567" y="3785907"/>
            <a:ext cx="2006664" cy="200666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9"/>
          <p:cNvSpPr/>
          <p:nvPr/>
        </p:nvSpPr>
        <p:spPr>
          <a:xfrm>
            <a:off x="106800" y="1180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487" name="Google Shape;487;p39"/>
          <p:cNvSpPr txBox="1"/>
          <p:nvPr/>
        </p:nvSpPr>
        <p:spPr>
          <a:xfrm>
            <a:off x="106800" y="164450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0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100" y="880713"/>
            <a:ext cx="2665775" cy="26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4550" y="880713"/>
            <a:ext cx="2665775" cy="26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0"/>
          <p:cNvSpPr/>
          <p:nvPr/>
        </p:nvSpPr>
        <p:spPr>
          <a:xfrm>
            <a:off x="3172025" y="375225"/>
            <a:ext cx="2665800" cy="2665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6" name="Google Shape;49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7837" y="431037"/>
            <a:ext cx="2554176" cy="255417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0"/>
          <p:cNvSpPr/>
          <p:nvPr/>
        </p:nvSpPr>
        <p:spPr>
          <a:xfrm rot="-10559325">
            <a:off x="3894653" y="3081439"/>
            <a:ext cx="881404" cy="644169"/>
          </a:xfrm>
          <a:custGeom>
            <a:rect b="b" l="l" r="r" t="t"/>
            <a:pathLst>
              <a:path extrusionOk="0" h="13092" w="17454">
                <a:moveTo>
                  <a:pt x="39" y="13092"/>
                </a:moveTo>
                <a:cubicBezTo>
                  <a:pt x="351" y="11845"/>
                  <a:pt x="-741" y="7118"/>
                  <a:pt x="1909" y="5611"/>
                </a:cubicBezTo>
                <a:cubicBezTo>
                  <a:pt x="4559" y="4104"/>
                  <a:pt x="13391" y="4987"/>
                  <a:pt x="15937" y="4052"/>
                </a:cubicBezTo>
                <a:cubicBezTo>
                  <a:pt x="18483" y="3117"/>
                  <a:pt x="16976" y="675"/>
                  <a:pt x="17184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498" name="Google Shape;498;p40"/>
          <p:cNvSpPr txBox="1"/>
          <p:nvPr/>
        </p:nvSpPr>
        <p:spPr>
          <a:xfrm>
            <a:off x="3004925" y="3771700"/>
            <a:ext cx="3000000" cy="8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En este post hablamos también de su creador, que falleció hace unos años.</a:t>
            </a:r>
            <a:endParaRPr sz="1500">
              <a:solidFill>
                <a:schemeClr val="accent3"/>
              </a:solidFill>
            </a:endParaRPr>
          </a:p>
        </p:txBody>
      </p:sp>
      <p:sp>
        <p:nvSpPr>
          <p:cNvPr id="499" name="Google Shape;499;p40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-13-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00" name="Google Shape;500;p40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501" name="Google Shape;501;p40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41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1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-14-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08" name="Google Shape;508;p41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509" name="Google Shape;509;p41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10" name="Google Shape;51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00" y="2018125"/>
            <a:ext cx="2860475" cy="28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1"/>
          <p:cNvSpPr/>
          <p:nvPr/>
        </p:nvSpPr>
        <p:spPr>
          <a:xfrm>
            <a:off x="5392563" y="539963"/>
            <a:ext cx="3298800" cy="3289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1"/>
          <p:cNvSpPr txBox="1"/>
          <p:nvPr/>
        </p:nvSpPr>
        <p:spPr>
          <a:xfrm>
            <a:off x="528300" y="429725"/>
            <a:ext cx="4324200" cy="110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En estas dos publicaciones damos más información sobre los tipos de aerogeneradores y cómo afectan al paisaje, al ser esta una gran preocupación entre nuestros seguidores.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513" name="Google Shape;513;p41"/>
          <p:cNvCxnSpPr/>
          <p:nvPr/>
        </p:nvCxnSpPr>
        <p:spPr>
          <a:xfrm>
            <a:off x="3628200" y="1427125"/>
            <a:ext cx="1651800" cy="591000"/>
          </a:xfrm>
          <a:prstGeom prst="curvedConnector3">
            <a:avLst>
              <a:gd fmla="val 40651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4" name="Google Shape;514;p41"/>
          <p:cNvCxnSpPr/>
          <p:nvPr/>
        </p:nvCxnSpPr>
        <p:spPr>
          <a:xfrm rot="5400000">
            <a:off x="2952600" y="1775675"/>
            <a:ext cx="1085700" cy="610200"/>
          </a:xfrm>
          <a:prstGeom prst="curvedConnector3">
            <a:avLst>
              <a:gd fmla="val 8287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15" name="Google Shape;51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9212" y="611963"/>
            <a:ext cx="3145535" cy="3145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42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2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522" name="Google Shape;522;p42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23" name="Google Shape;52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88" y="633963"/>
            <a:ext cx="2487167" cy="248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4571" y="125900"/>
            <a:ext cx="2359152" cy="235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8348" y="125910"/>
            <a:ext cx="2359152" cy="235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4563" y="2585152"/>
            <a:ext cx="2359152" cy="235915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2"/>
          <p:cNvSpPr txBox="1"/>
          <p:nvPr/>
        </p:nvSpPr>
        <p:spPr>
          <a:xfrm>
            <a:off x="4089875" y="4743300"/>
            <a:ext cx="51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-15-</a:t>
            </a:r>
            <a:endParaRPr/>
          </a:p>
        </p:txBody>
      </p:sp>
      <p:pic>
        <p:nvPicPr>
          <p:cNvPr id="528" name="Google Shape;528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38352" y="2585152"/>
            <a:ext cx="2359152" cy="2359152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2"/>
          <p:cNvSpPr txBox="1"/>
          <p:nvPr/>
        </p:nvSpPr>
        <p:spPr>
          <a:xfrm>
            <a:off x="355875" y="3404100"/>
            <a:ext cx="2886000" cy="13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Aquí</a:t>
            </a: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 explicamos cuatro objetivos planeados para 2030 por el Gobierno Español relacionados con las energías renovables y el medio ambiente.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43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3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-16-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6" name="Google Shape;536;p43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537" name="Google Shape;537;p43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38" name="Google Shape;53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00" y="267700"/>
            <a:ext cx="3227831" cy="322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1675" y="1132197"/>
            <a:ext cx="3227831" cy="322783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3"/>
          <p:cNvSpPr txBox="1"/>
          <p:nvPr/>
        </p:nvSpPr>
        <p:spPr>
          <a:xfrm>
            <a:off x="1745825" y="3654700"/>
            <a:ext cx="3537300" cy="110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También queríamos hablar de las energías </a:t>
            </a: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renovables</a:t>
            </a: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 marinas a un nivel más mundial dando a conocer este parque eólico.</a:t>
            </a:r>
            <a:endParaRPr/>
          </a:p>
        </p:txBody>
      </p:sp>
      <p:sp>
        <p:nvSpPr>
          <p:cNvPr id="541" name="Google Shape;541;p43"/>
          <p:cNvSpPr txBox="1"/>
          <p:nvPr/>
        </p:nvSpPr>
        <p:spPr>
          <a:xfrm>
            <a:off x="3625975" y="334850"/>
            <a:ext cx="3626100" cy="64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Investigación y desarrollo de la limpieza de los paneles solares flotantes.</a:t>
            </a:r>
            <a:endParaRPr/>
          </a:p>
        </p:txBody>
      </p:sp>
      <p:cxnSp>
        <p:nvCxnSpPr>
          <p:cNvPr id="542" name="Google Shape;542;p43"/>
          <p:cNvCxnSpPr/>
          <p:nvPr/>
        </p:nvCxnSpPr>
        <p:spPr>
          <a:xfrm flipH="1">
            <a:off x="3760350" y="854925"/>
            <a:ext cx="1648500" cy="447600"/>
          </a:xfrm>
          <a:prstGeom prst="curvedConnector3">
            <a:avLst>
              <a:gd fmla="val 1772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3" name="Google Shape;543;p43"/>
          <p:cNvCxnSpPr/>
          <p:nvPr/>
        </p:nvCxnSpPr>
        <p:spPr>
          <a:xfrm flipH="1" rot="10800000">
            <a:off x="4485450" y="2753225"/>
            <a:ext cx="1060800" cy="993600"/>
          </a:xfrm>
          <a:prstGeom prst="curvedConnector3">
            <a:avLst>
              <a:gd fmla="val 1266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4"/>
          <p:cNvSpPr txBox="1"/>
          <p:nvPr>
            <p:ph type="title"/>
          </p:nvPr>
        </p:nvSpPr>
        <p:spPr>
          <a:xfrm>
            <a:off x="3302250" y="981925"/>
            <a:ext cx="5477400" cy="149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HISTORIAS </a:t>
            </a:r>
            <a:br>
              <a:rPr lang="en" sz="6500"/>
            </a:br>
            <a:r>
              <a:rPr lang="en" sz="6400"/>
              <a:t>DESTACADAS</a:t>
            </a:r>
            <a:endParaRPr sz="6400"/>
          </a:p>
        </p:txBody>
      </p:sp>
      <p:sp>
        <p:nvSpPr>
          <p:cNvPr id="549" name="Google Shape;549;p44"/>
          <p:cNvSpPr txBox="1"/>
          <p:nvPr>
            <p:ph idx="1" type="subTitle"/>
          </p:nvPr>
        </p:nvSpPr>
        <p:spPr>
          <a:xfrm>
            <a:off x="4672650" y="2629200"/>
            <a:ext cx="4107000" cy="59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Destacamos las historias ya publicadas para mantener informados a nuestros seguidores.</a:t>
            </a:r>
            <a:endParaRPr sz="1500"/>
          </a:p>
        </p:txBody>
      </p:sp>
      <p:grpSp>
        <p:nvGrpSpPr>
          <p:cNvPr id="550" name="Google Shape;550;p44"/>
          <p:cNvGrpSpPr/>
          <p:nvPr/>
        </p:nvGrpSpPr>
        <p:grpSpPr>
          <a:xfrm flipH="1" rot="10800000">
            <a:off x="785047" y="218627"/>
            <a:ext cx="1562438" cy="461687"/>
            <a:chOff x="5054118" y="2646670"/>
            <a:chExt cx="1826772" cy="543865"/>
          </a:xfrm>
        </p:grpSpPr>
        <p:sp>
          <p:nvSpPr>
            <p:cNvPr id="551" name="Google Shape;551;p44"/>
            <p:cNvSpPr/>
            <p:nvPr/>
          </p:nvSpPr>
          <p:spPr>
            <a:xfrm flipH="1" rot="10800000">
              <a:off x="6525120" y="2647767"/>
              <a:ext cx="355771" cy="541607"/>
            </a:xfrm>
            <a:custGeom>
              <a:rect b="b" l="l" r="r" t="t"/>
              <a:pathLst>
                <a:path extrusionOk="0" h="34058" w="22372">
                  <a:moveTo>
                    <a:pt x="10604" y="0"/>
                  </a:moveTo>
                  <a:cubicBezTo>
                    <a:pt x="10309" y="546"/>
                    <a:pt x="10070" y="933"/>
                    <a:pt x="9886" y="1346"/>
                  </a:cubicBezTo>
                  <a:cubicBezTo>
                    <a:pt x="7097" y="7569"/>
                    <a:pt x="4240" y="13762"/>
                    <a:pt x="1562" y="20032"/>
                  </a:cubicBezTo>
                  <a:cubicBezTo>
                    <a:pt x="0" y="23692"/>
                    <a:pt x="449" y="27258"/>
                    <a:pt x="2972" y="30422"/>
                  </a:cubicBezTo>
                  <a:cubicBezTo>
                    <a:pt x="4953" y="32907"/>
                    <a:pt x="7522" y="34058"/>
                    <a:pt x="10420" y="34058"/>
                  </a:cubicBezTo>
                  <a:cubicBezTo>
                    <a:pt x="11046" y="34058"/>
                    <a:pt x="11689" y="34004"/>
                    <a:pt x="12344" y="33898"/>
                  </a:cubicBezTo>
                  <a:cubicBezTo>
                    <a:pt x="18485" y="32904"/>
                    <a:pt x="22372" y="26607"/>
                    <a:pt x="19847" y="20356"/>
                  </a:cubicBezTo>
                  <a:cubicBezTo>
                    <a:pt x="17182" y="13763"/>
                    <a:pt x="14123" y="7330"/>
                    <a:pt x="11226" y="831"/>
                  </a:cubicBezTo>
                  <a:cubicBezTo>
                    <a:pt x="11114" y="582"/>
                    <a:pt x="10893" y="381"/>
                    <a:pt x="10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4"/>
            <p:cNvSpPr/>
            <p:nvPr/>
          </p:nvSpPr>
          <p:spPr>
            <a:xfrm flipH="1" rot="10800000">
              <a:off x="5054118" y="2646670"/>
              <a:ext cx="332140" cy="543865"/>
            </a:xfrm>
            <a:custGeom>
              <a:rect b="b" l="l" r="r" t="t"/>
              <a:pathLst>
                <a:path extrusionOk="0" h="34200" w="20886">
                  <a:moveTo>
                    <a:pt x="9845" y="1"/>
                  </a:moveTo>
                  <a:cubicBezTo>
                    <a:pt x="9447" y="793"/>
                    <a:pt x="9200" y="1245"/>
                    <a:pt x="8989" y="1713"/>
                  </a:cubicBezTo>
                  <a:cubicBezTo>
                    <a:pt x="6402" y="7512"/>
                    <a:pt x="3849" y="13327"/>
                    <a:pt x="1220" y="19106"/>
                  </a:cubicBezTo>
                  <a:cubicBezTo>
                    <a:pt x="414" y="20877"/>
                    <a:pt x="1" y="22656"/>
                    <a:pt x="49" y="24608"/>
                  </a:cubicBezTo>
                  <a:cubicBezTo>
                    <a:pt x="148" y="28590"/>
                    <a:pt x="2076" y="31390"/>
                    <a:pt x="5534" y="33093"/>
                  </a:cubicBezTo>
                  <a:cubicBezTo>
                    <a:pt x="7037" y="33833"/>
                    <a:pt x="8539" y="34199"/>
                    <a:pt x="10013" y="34199"/>
                  </a:cubicBezTo>
                  <a:cubicBezTo>
                    <a:pt x="12013" y="34199"/>
                    <a:pt x="13963" y="33524"/>
                    <a:pt x="15799" y="32192"/>
                  </a:cubicBezTo>
                  <a:cubicBezTo>
                    <a:pt x="19620" y="29417"/>
                    <a:pt x="20885" y="24479"/>
                    <a:pt x="18975" y="20081"/>
                  </a:cubicBezTo>
                  <a:cubicBezTo>
                    <a:pt x="16234" y="13769"/>
                    <a:pt x="13417" y="7491"/>
                    <a:pt x="10622" y="1203"/>
                  </a:cubicBezTo>
                  <a:cubicBezTo>
                    <a:pt x="10483" y="891"/>
                    <a:pt x="10251" y="622"/>
                    <a:pt x="9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4"/>
            <p:cNvSpPr/>
            <p:nvPr/>
          </p:nvSpPr>
          <p:spPr>
            <a:xfrm flipH="1" rot="10800000">
              <a:off x="6037712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4"/>
            <p:cNvSpPr/>
            <p:nvPr/>
          </p:nvSpPr>
          <p:spPr>
            <a:xfrm flipH="1" rot="10800000">
              <a:off x="5550304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55" name="Google Shape;555;p44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4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-17-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7" name="Google Shape;557;p44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558" name="Google Shape;558;p44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59" name="Google Shape;55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975" y="819850"/>
            <a:ext cx="2140573" cy="3593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44"/>
          <p:cNvGrpSpPr/>
          <p:nvPr/>
        </p:nvGrpSpPr>
        <p:grpSpPr>
          <a:xfrm flipH="1" rot="10800000">
            <a:off x="785047" y="4552502"/>
            <a:ext cx="1562438" cy="461687"/>
            <a:chOff x="5054118" y="2646670"/>
            <a:chExt cx="1826772" cy="543865"/>
          </a:xfrm>
        </p:grpSpPr>
        <p:sp>
          <p:nvSpPr>
            <p:cNvPr id="561" name="Google Shape;561;p44"/>
            <p:cNvSpPr/>
            <p:nvPr/>
          </p:nvSpPr>
          <p:spPr>
            <a:xfrm flipH="1" rot="10800000">
              <a:off x="6525120" y="2647767"/>
              <a:ext cx="355771" cy="541607"/>
            </a:xfrm>
            <a:custGeom>
              <a:rect b="b" l="l" r="r" t="t"/>
              <a:pathLst>
                <a:path extrusionOk="0" h="34058" w="22372">
                  <a:moveTo>
                    <a:pt x="10604" y="0"/>
                  </a:moveTo>
                  <a:cubicBezTo>
                    <a:pt x="10309" y="546"/>
                    <a:pt x="10070" y="933"/>
                    <a:pt x="9886" y="1346"/>
                  </a:cubicBezTo>
                  <a:cubicBezTo>
                    <a:pt x="7097" y="7569"/>
                    <a:pt x="4240" y="13762"/>
                    <a:pt x="1562" y="20032"/>
                  </a:cubicBezTo>
                  <a:cubicBezTo>
                    <a:pt x="0" y="23692"/>
                    <a:pt x="449" y="27258"/>
                    <a:pt x="2972" y="30422"/>
                  </a:cubicBezTo>
                  <a:cubicBezTo>
                    <a:pt x="4953" y="32907"/>
                    <a:pt x="7522" y="34058"/>
                    <a:pt x="10420" y="34058"/>
                  </a:cubicBezTo>
                  <a:cubicBezTo>
                    <a:pt x="11046" y="34058"/>
                    <a:pt x="11689" y="34004"/>
                    <a:pt x="12344" y="33898"/>
                  </a:cubicBezTo>
                  <a:cubicBezTo>
                    <a:pt x="18485" y="32904"/>
                    <a:pt x="22372" y="26607"/>
                    <a:pt x="19847" y="20356"/>
                  </a:cubicBezTo>
                  <a:cubicBezTo>
                    <a:pt x="17182" y="13763"/>
                    <a:pt x="14123" y="7330"/>
                    <a:pt x="11226" y="831"/>
                  </a:cubicBezTo>
                  <a:cubicBezTo>
                    <a:pt x="11114" y="582"/>
                    <a:pt x="10893" y="381"/>
                    <a:pt x="10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4"/>
            <p:cNvSpPr/>
            <p:nvPr/>
          </p:nvSpPr>
          <p:spPr>
            <a:xfrm flipH="1" rot="10800000">
              <a:off x="5054118" y="2646670"/>
              <a:ext cx="332140" cy="543865"/>
            </a:xfrm>
            <a:custGeom>
              <a:rect b="b" l="l" r="r" t="t"/>
              <a:pathLst>
                <a:path extrusionOk="0" h="34200" w="20886">
                  <a:moveTo>
                    <a:pt x="9845" y="1"/>
                  </a:moveTo>
                  <a:cubicBezTo>
                    <a:pt x="9447" y="793"/>
                    <a:pt x="9200" y="1245"/>
                    <a:pt x="8989" y="1713"/>
                  </a:cubicBezTo>
                  <a:cubicBezTo>
                    <a:pt x="6402" y="7512"/>
                    <a:pt x="3849" y="13327"/>
                    <a:pt x="1220" y="19106"/>
                  </a:cubicBezTo>
                  <a:cubicBezTo>
                    <a:pt x="414" y="20877"/>
                    <a:pt x="1" y="22656"/>
                    <a:pt x="49" y="24608"/>
                  </a:cubicBezTo>
                  <a:cubicBezTo>
                    <a:pt x="148" y="28590"/>
                    <a:pt x="2076" y="31390"/>
                    <a:pt x="5534" y="33093"/>
                  </a:cubicBezTo>
                  <a:cubicBezTo>
                    <a:pt x="7037" y="33833"/>
                    <a:pt x="8539" y="34199"/>
                    <a:pt x="10013" y="34199"/>
                  </a:cubicBezTo>
                  <a:cubicBezTo>
                    <a:pt x="12013" y="34199"/>
                    <a:pt x="13963" y="33524"/>
                    <a:pt x="15799" y="32192"/>
                  </a:cubicBezTo>
                  <a:cubicBezTo>
                    <a:pt x="19620" y="29417"/>
                    <a:pt x="20885" y="24479"/>
                    <a:pt x="18975" y="20081"/>
                  </a:cubicBezTo>
                  <a:cubicBezTo>
                    <a:pt x="16234" y="13769"/>
                    <a:pt x="13417" y="7491"/>
                    <a:pt x="10622" y="1203"/>
                  </a:cubicBezTo>
                  <a:cubicBezTo>
                    <a:pt x="10483" y="891"/>
                    <a:pt x="10251" y="622"/>
                    <a:pt x="9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4"/>
            <p:cNvSpPr/>
            <p:nvPr/>
          </p:nvSpPr>
          <p:spPr>
            <a:xfrm flipH="1" rot="10800000">
              <a:off x="6037712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4"/>
            <p:cNvSpPr/>
            <p:nvPr/>
          </p:nvSpPr>
          <p:spPr>
            <a:xfrm flipH="1" rot="10800000">
              <a:off x="5550304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5" name="Google Shape;565;p44"/>
          <p:cNvPicPr preferRelativeResize="0"/>
          <p:nvPr/>
        </p:nvPicPr>
        <p:blipFill rotWithShape="1">
          <a:blip r:embed="rId5">
            <a:alphaModFix/>
          </a:blip>
          <a:srcRect b="8854" l="0" r="0" t="8854"/>
          <a:stretch/>
        </p:blipFill>
        <p:spPr>
          <a:xfrm>
            <a:off x="495975" y="819850"/>
            <a:ext cx="2140573" cy="359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45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5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-18-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72" name="Google Shape;572;p45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573" name="Google Shape;573;p45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74" name="Google Shape;574;p45"/>
          <p:cNvSpPr/>
          <p:nvPr/>
        </p:nvSpPr>
        <p:spPr>
          <a:xfrm>
            <a:off x="366800" y="473400"/>
            <a:ext cx="2439600" cy="4289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25" y="538550"/>
            <a:ext cx="2338326" cy="415909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5"/>
          <p:cNvSpPr/>
          <p:nvPr/>
        </p:nvSpPr>
        <p:spPr>
          <a:xfrm>
            <a:off x="2941700" y="473400"/>
            <a:ext cx="2439600" cy="4289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7" name="Google Shape;57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2338" y="538543"/>
            <a:ext cx="2338326" cy="4159109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5"/>
          <p:cNvSpPr txBox="1"/>
          <p:nvPr/>
        </p:nvSpPr>
        <p:spPr>
          <a:xfrm>
            <a:off x="6439175" y="2335075"/>
            <a:ext cx="2362800" cy="110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Estas historias las subimos para presentarnos y para darnos a conocer.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79" name="Google Shape;579;p45"/>
          <p:cNvSpPr txBox="1"/>
          <p:nvPr/>
        </p:nvSpPr>
        <p:spPr>
          <a:xfrm>
            <a:off x="5626950" y="1047425"/>
            <a:ext cx="3321000" cy="8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rPr>
              <a:t>Nuestras primeras</a:t>
            </a:r>
            <a:endParaRPr sz="2800">
              <a:solidFill>
                <a:schemeClr val="accent3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rPr>
              <a:t>historias:</a:t>
            </a:r>
            <a:endParaRPr sz="2800">
              <a:solidFill>
                <a:schemeClr val="accent3"/>
              </a:solidFill>
            </a:endParaRPr>
          </a:p>
        </p:txBody>
      </p:sp>
      <p:cxnSp>
        <p:nvCxnSpPr>
          <p:cNvPr id="580" name="Google Shape;580;p45"/>
          <p:cNvCxnSpPr/>
          <p:nvPr/>
        </p:nvCxnSpPr>
        <p:spPr>
          <a:xfrm flipH="1">
            <a:off x="5535800" y="2883075"/>
            <a:ext cx="961200" cy="409500"/>
          </a:xfrm>
          <a:prstGeom prst="curvedConnector3">
            <a:avLst>
              <a:gd fmla="val 947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46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6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-19-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7" name="Google Shape;587;p46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588" name="Google Shape;588;p46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89" name="Google Shape;58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3250" y="172279"/>
            <a:ext cx="2088501" cy="3714683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6"/>
          <p:cNvSpPr/>
          <p:nvPr/>
        </p:nvSpPr>
        <p:spPr>
          <a:xfrm>
            <a:off x="3849875" y="1625175"/>
            <a:ext cx="1809300" cy="3104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1" name="Google Shape;5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0820" y="1712425"/>
            <a:ext cx="1647399" cy="293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4800" y="1198725"/>
            <a:ext cx="2006949" cy="353115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6"/>
          <p:cNvSpPr txBox="1"/>
          <p:nvPr/>
        </p:nvSpPr>
        <p:spPr>
          <a:xfrm>
            <a:off x="491775" y="748550"/>
            <a:ext cx="2362800" cy="2031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Estos son algunos ejemplos de las historias que subimos </a:t>
            </a: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después</a:t>
            </a: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 de publicar un post.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Lo hacemos principalmente para que se den a conocer y atraer a los seguidores.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594" name="Google Shape;594;p46"/>
          <p:cNvCxnSpPr/>
          <p:nvPr/>
        </p:nvCxnSpPr>
        <p:spPr>
          <a:xfrm>
            <a:off x="1697450" y="2721025"/>
            <a:ext cx="1595100" cy="469200"/>
          </a:xfrm>
          <a:prstGeom prst="curvedConnector3">
            <a:avLst>
              <a:gd fmla="val 1123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95" name="Google Shape;595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7878" y="385213"/>
            <a:ext cx="2088501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/>
          <p:nvPr>
            <p:ph type="title"/>
          </p:nvPr>
        </p:nvSpPr>
        <p:spPr>
          <a:xfrm>
            <a:off x="805725" y="333850"/>
            <a:ext cx="2498700" cy="77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ÍNDICE</a:t>
            </a:r>
            <a:endParaRPr sz="5000"/>
          </a:p>
        </p:txBody>
      </p:sp>
      <p:sp>
        <p:nvSpPr>
          <p:cNvPr id="239" name="Google Shape;239;p29"/>
          <p:cNvSpPr txBox="1"/>
          <p:nvPr>
            <p:ph idx="2" type="title"/>
          </p:nvPr>
        </p:nvSpPr>
        <p:spPr>
          <a:xfrm>
            <a:off x="1737875" y="1410575"/>
            <a:ext cx="2946000" cy="82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¿Por qué usamos Instagram para impulsar el proyecto?</a:t>
            </a:r>
            <a:r>
              <a:rPr lang="en"/>
              <a:t> </a:t>
            </a:r>
            <a:endParaRPr/>
          </a:p>
        </p:txBody>
      </p:sp>
      <p:sp>
        <p:nvSpPr>
          <p:cNvPr id="240" name="Google Shape;240;p29"/>
          <p:cNvSpPr txBox="1"/>
          <p:nvPr>
            <p:ph idx="3" type="title"/>
          </p:nvPr>
        </p:nvSpPr>
        <p:spPr>
          <a:xfrm>
            <a:off x="6310225" y="1505375"/>
            <a:ext cx="1840500" cy="457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CLEAN WAVES</a:t>
            </a:r>
            <a:endParaRPr/>
          </a:p>
        </p:txBody>
      </p:sp>
      <p:sp>
        <p:nvSpPr>
          <p:cNvPr id="241" name="Google Shape;241;p29"/>
          <p:cNvSpPr txBox="1"/>
          <p:nvPr>
            <p:ph idx="1" type="subTitle"/>
          </p:nvPr>
        </p:nvSpPr>
        <p:spPr>
          <a:xfrm>
            <a:off x="1737875" y="2658950"/>
            <a:ext cx="23775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Estadísticas de Instagram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(Población, Consumo, Uso en empresas, Amplia difusión,Usuarios, Alcance publicitario, Perfiles de difusión, Historia)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Ventajas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42" name="Google Shape;242;p29"/>
          <p:cNvSpPr txBox="1"/>
          <p:nvPr>
            <p:ph idx="4" type="subTitle"/>
          </p:nvPr>
        </p:nvSpPr>
        <p:spPr>
          <a:xfrm>
            <a:off x="6252600" y="2342075"/>
            <a:ext cx="2377500" cy="9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¿Quiénes somos?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(Explicación del logo y de la cuenta)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Publicaciones e Historias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3" name="Google Shape;243;p29"/>
          <p:cNvSpPr/>
          <p:nvPr/>
        </p:nvSpPr>
        <p:spPr>
          <a:xfrm>
            <a:off x="989725" y="1410575"/>
            <a:ext cx="660650" cy="646815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/>
          </a:p>
        </p:txBody>
      </p:sp>
      <p:sp>
        <p:nvSpPr>
          <p:cNvPr id="244" name="Google Shape;244;p29"/>
          <p:cNvSpPr/>
          <p:nvPr/>
        </p:nvSpPr>
        <p:spPr>
          <a:xfrm flipH="1">
            <a:off x="6452958" y="425251"/>
            <a:ext cx="1807845" cy="588195"/>
          </a:xfrm>
          <a:custGeom>
            <a:rect b="b" l="l" r="r" t="t"/>
            <a:pathLst>
              <a:path extrusionOk="0" h="67823" w="178906">
                <a:moveTo>
                  <a:pt x="140689" y="0"/>
                </a:moveTo>
                <a:cubicBezTo>
                  <a:pt x="140616" y="0"/>
                  <a:pt x="140545" y="5"/>
                  <a:pt x="140476" y="17"/>
                </a:cubicBezTo>
                <a:cubicBezTo>
                  <a:pt x="137440" y="516"/>
                  <a:pt x="134367" y="874"/>
                  <a:pt x="131390" y="1618"/>
                </a:cubicBezTo>
                <a:cubicBezTo>
                  <a:pt x="125785" y="3020"/>
                  <a:pt x="120976" y="5857"/>
                  <a:pt x="117214" y="10324"/>
                </a:cubicBezTo>
                <a:cubicBezTo>
                  <a:pt x="112780" y="15589"/>
                  <a:pt x="110894" y="21786"/>
                  <a:pt x="110602" y="28557"/>
                </a:cubicBezTo>
                <a:cubicBezTo>
                  <a:pt x="110566" y="29422"/>
                  <a:pt x="110557" y="30287"/>
                  <a:pt x="110535" y="31193"/>
                </a:cubicBezTo>
                <a:lnTo>
                  <a:pt x="83436" y="31193"/>
                </a:lnTo>
                <a:cubicBezTo>
                  <a:pt x="83784" y="31070"/>
                  <a:pt x="83938" y="31006"/>
                  <a:pt x="84097" y="30961"/>
                </a:cubicBezTo>
                <a:cubicBezTo>
                  <a:pt x="84498" y="30850"/>
                  <a:pt x="84899" y="30745"/>
                  <a:pt x="85301" y="30640"/>
                </a:cubicBezTo>
                <a:cubicBezTo>
                  <a:pt x="90910" y="29177"/>
                  <a:pt x="95499" y="26169"/>
                  <a:pt x="98885" y="21450"/>
                </a:cubicBezTo>
                <a:cubicBezTo>
                  <a:pt x="103145" y="15511"/>
                  <a:pt x="104939" y="8772"/>
                  <a:pt x="105095" y="1542"/>
                </a:cubicBezTo>
                <a:cubicBezTo>
                  <a:pt x="105105" y="1091"/>
                  <a:pt x="104995" y="639"/>
                  <a:pt x="104931" y="119"/>
                </a:cubicBezTo>
                <a:cubicBezTo>
                  <a:pt x="104447" y="82"/>
                  <a:pt x="104036" y="5"/>
                  <a:pt x="103644" y="5"/>
                </a:cubicBezTo>
                <a:cubicBezTo>
                  <a:pt x="103573" y="5"/>
                  <a:pt x="103503" y="8"/>
                  <a:pt x="103432" y="13"/>
                </a:cubicBezTo>
                <a:cubicBezTo>
                  <a:pt x="100232" y="268"/>
                  <a:pt x="97073" y="780"/>
                  <a:pt x="93999" y="1716"/>
                </a:cubicBezTo>
                <a:cubicBezTo>
                  <a:pt x="86380" y="4034"/>
                  <a:pt x="80419" y="8440"/>
                  <a:pt x="76854" y="15705"/>
                </a:cubicBezTo>
                <a:cubicBezTo>
                  <a:pt x="74813" y="19864"/>
                  <a:pt x="73787" y="24297"/>
                  <a:pt x="73789" y="28952"/>
                </a:cubicBezTo>
                <a:cubicBezTo>
                  <a:pt x="73791" y="29692"/>
                  <a:pt x="73696" y="30432"/>
                  <a:pt x="73644" y="31194"/>
                </a:cubicBezTo>
                <a:lnTo>
                  <a:pt x="46375" y="31194"/>
                </a:lnTo>
                <a:cubicBezTo>
                  <a:pt x="47143" y="30985"/>
                  <a:pt x="47650" y="30837"/>
                  <a:pt x="48161" y="30708"/>
                </a:cubicBezTo>
                <a:cubicBezTo>
                  <a:pt x="54766" y="29056"/>
                  <a:pt x="59843" y="25316"/>
                  <a:pt x="63369" y="19496"/>
                </a:cubicBezTo>
                <a:cubicBezTo>
                  <a:pt x="65931" y="15265"/>
                  <a:pt x="67338" y="10633"/>
                  <a:pt x="67965" y="5755"/>
                </a:cubicBezTo>
                <a:cubicBezTo>
                  <a:pt x="68199" y="3946"/>
                  <a:pt x="68570" y="2132"/>
                  <a:pt x="68162" y="130"/>
                </a:cubicBezTo>
                <a:cubicBezTo>
                  <a:pt x="67715" y="105"/>
                  <a:pt x="67266" y="19"/>
                  <a:pt x="66833" y="19"/>
                </a:cubicBezTo>
                <a:cubicBezTo>
                  <a:pt x="66696" y="19"/>
                  <a:pt x="66560" y="28"/>
                  <a:pt x="66427" y="50"/>
                </a:cubicBezTo>
                <a:cubicBezTo>
                  <a:pt x="63391" y="555"/>
                  <a:pt x="60295" y="869"/>
                  <a:pt x="57348" y="1703"/>
                </a:cubicBezTo>
                <a:cubicBezTo>
                  <a:pt x="49361" y="3968"/>
                  <a:pt x="43257" y="8656"/>
                  <a:pt x="39710" y="16336"/>
                </a:cubicBezTo>
                <a:cubicBezTo>
                  <a:pt x="37869" y="20326"/>
                  <a:pt x="37016" y="24549"/>
                  <a:pt x="36889" y="28932"/>
                </a:cubicBezTo>
                <a:cubicBezTo>
                  <a:pt x="36867" y="29674"/>
                  <a:pt x="36800" y="30415"/>
                  <a:pt x="36751" y="31192"/>
                </a:cubicBezTo>
                <a:lnTo>
                  <a:pt x="9681" y="31192"/>
                </a:lnTo>
                <a:cubicBezTo>
                  <a:pt x="10321" y="31003"/>
                  <a:pt x="10760" y="30854"/>
                  <a:pt x="11209" y="30741"/>
                </a:cubicBezTo>
                <a:cubicBezTo>
                  <a:pt x="19251" y="28717"/>
                  <a:pt x="24795" y="23776"/>
                  <a:pt x="28210" y="16285"/>
                </a:cubicBezTo>
                <a:cubicBezTo>
                  <a:pt x="30339" y="11617"/>
                  <a:pt x="31157" y="6671"/>
                  <a:pt x="31536" y="1620"/>
                </a:cubicBezTo>
                <a:cubicBezTo>
                  <a:pt x="31570" y="1170"/>
                  <a:pt x="31443" y="709"/>
                  <a:pt x="31377" y="136"/>
                </a:cubicBezTo>
                <a:cubicBezTo>
                  <a:pt x="30906" y="106"/>
                  <a:pt x="30480" y="19"/>
                  <a:pt x="30081" y="19"/>
                </a:cubicBezTo>
                <a:cubicBezTo>
                  <a:pt x="29963" y="19"/>
                  <a:pt x="29847" y="26"/>
                  <a:pt x="29734" y="45"/>
                </a:cubicBezTo>
                <a:cubicBezTo>
                  <a:pt x="26695" y="545"/>
                  <a:pt x="23613" y="895"/>
                  <a:pt x="20644" y="1672"/>
                </a:cubicBezTo>
                <a:cubicBezTo>
                  <a:pt x="15435" y="3036"/>
                  <a:pt x="10859" y="5632"/>
                  <a:pt x="7234" y="9698"/>
                </a:cubicBezTo>
                <a:cubicBezTo>
                  <a:pt x="2479" y="15030"/>
                  <a:pt x="330" y="21391"/>
                  <a:pt x="113" y="28447"/>
                </a:cubicBezTo>
                <a:cubicBezTo>
                  <a:pt x="19" y="31536"/>
                  <a:pt x="0" y="34632"/>
                  <a:pt x="108" y="37720"/>
                </a:cubicBezTo>
                <a:cubicBezTo>
                  <a:pt x="193" y="40144"/>
                  <a:pt x="318" y="42599"/>
                  <a:pt x="783" y="44970"/>
                </a:cubicBezTo>
                <a:cubicBezTo>
                  <a:pt x="2309" y="52754"/>
                  <a:pt x="6324" y="58932"/>
                  <a:pt x="13196" y="63050"/>
                </a:cubicBezTo>
                <a:cubicBezTo>
                  <a:pt x="18239" y="66072"/>
                  <a:pt x="23818" y="67389"/>
                  <a:pt x="29632" y="67814"/>
                </a:cubicBezTo>
                <a:cubicBezTo>
                  <a:pt x="29715" y="67820"/>
                  <a:pt x="29799" y="67823"/>
                  <a:pt x="29884" y="67823"/>
                </a:cubicBezTo>
                <a:cubicBezTo>
                  <a:pt x="30372" y="67823"/>
                  <a:pt x="30889" y="67734"/>
                  <a:pt x="31557" y="67686"/>
                </a:cubicBezTo>
                <a:cubicBezTo>
                  <a:pt x="31457" y="66234"/>
                  <a:pt x="31389" y="64951"/>
                  <a:pt x="31276" y="63672"/>
                </a:cubicBezTo>
                <a:cubicBezTo>
                  <a:pt x="30790" y="58219"/>
                  <a:pt x="29366" y="53049"/>
                  <a:pt x="26518" y="48333"/>
                </a:cubicBezTo>
                <a:cubicBezTo>
                  <a:pt x="23695" y="43657"/>
                  <a:pt x="19783" y="40215"/>
                  <a:pt x="14661" y="38262"/>
                </a:cubicBezTo>
                <a:cubicBezTo>
                  <a:pt x="12745" y="37532"/>
                  <a:pt x="10741" y="37031"/>
                  <a:pt x="9256" y="36573"/>
                </a:cubicBezTo>
                <a:lnTo>
                  <a:pt x="36832" y="36573"/>
                </a:lnTo>
                <a:cubicBezTo>
                  <a:pt x="36773" y="45326"/>
                  <a:pt x="38896" y="53218"/>
                  <a:pt x="45253" y="59405"/>
                </a:cubicBezTo>
                <a:cubicBezTo>
                  <a:pt x="49956" y="63984"/>
                  <a:pt x="59828" y="67797"/>
                  <a:pt x="65702" y="67797"/>
                </a:cubicBezTo>
                <a:cubicBezTo>
                  <a:pt x="66711" y="67797"/>
                  <a:pt x="67603" y="67684"/>
                  <a:pt x="68329" y="67443"/>
                </a:cubicBezTo>
                <a:cubicBezTo>
                  <a:pt x="68329" y="66903"/>
                  <a:pt x="68359" y="66313"/>
                  <a:pt x="68325" y="65729"/>
                </a:cubicBezTo>
                <a:cubicBezTo>
                  <a:pt x="68039" y="60958"/>
                  <a:pt x="67136" y="56321"/>
                  <a:pt x="65209" y="51919"/>
                </a:cubicBezTo>
                <a:cubicBezTo>
                  <a:pt x="62282" y="45231"/>
                  <a:pt x="57587" y="40368"/>
                  <a:pt x="50611" y="37919"/>
                </a:cubicBezTo>
                <a:cubicBezTo>
                  <a:pt x="48954" y="37338"/>
                  <a:pt x="47230" y="36948"/>
                  <a:pt x="45913" y="36576"/>
                </a:cubicBezTo>
                <a:lnTo>
                  <a:pt x="73799" y="36576"/>
                </a:lnTo>
                <a:cubicBezTo>
                  <a:pt x="73799" y="37409"/>
                  <a:pt x="73740" y="38114"/>
                  <a:pt x="73810" y="38805"/>
                </a:cubicBezTo>
                <a:cubicBezTo>
                  <a:pt x="74045" y="41103"/>
                  <a:pt x="74124" y="43442"/>
                  <a:pt x="74624" y="45683"/>
                </a:cubicBezTo>
                <a:cubicBezTo>
                  <a:pt x="76413" y="53703"/>
                  <a:pt x="80828" y="59858"/>
                  <a:pt x="88133" y="63761"/>
                </a:cubicBezTo>
                <a:cubicBezTo>
                  <a:pt x="92868" y="66291"/>
                  <a:pt x="98007" y="67443"/>
                  <a:pt x="103334" y="67807"/>
                </a:cubicBezTo>
                <a:cubicBezTo>
                  <a:pt x="103410" y="67812"/>
                  <a:pt x="103487" y="67814"/>
                  <a:pt x="103564" y="67814"/>
                </a:cubicBezTo>
                <a:cubicBezTo>
                  <a:pt x="104006" y="67814"/>
                  <a:pt x="104477" y="67736"/>
                  <a:pt x="105099" y="67691"/>
                </a:cubicBezTo>
                <a:cubicBezTo>
                  <a:pt x="105099" y="66775"/>
                  <a:pt x="105136" y="65959"/>
                  <a:pt x="105094" y="65144"/>
                </a:cubicBezTo>
                <a:cubicBezTo>
                  <a:pt x="104862" y="60720"/>
                  <a:pt x="103953" y="56437"/>
                  <a:pt x="102234" y="52351"/>
                </a:cubicBezTo>
                <a:cubicBezTo>
                  <a:pt x="98885" y="44394"/>
                  <a:pt x="93153" y="39149"/>
                  <a:pt x="84680" y="37065"/>
                </a:cubicBezTo>
                <a:cubicBezTo>
                  <a:pt x="84003" y="36898"/>
                  <a:pt x="83323" y="36735"/>
                  <a:pt x="82510" y="36536"/>
                </a:cubicBezTo>
                <a:lnTo>
                  <a:pt x="110551" y="36536"/>
                </a:lnTo>
                <a:cubicBezTo>
                  <a:pt x="110494" y="45369"/>
                  <a:pt x="112704" y="53100"/>
                  <a:pt x="118977" y="59450"/>
                </a:cubicBezTo>
                <a:cubicBezTo>
                  <a:pt x="124309" y="64853"/>
                  <a:pt x="134373" y="67690"/>
                  <a:pt x="139861" y="67690"/>
                </a:cubicBezTo>
                <a:cubicBezTo>
                  <a:pt x="140637" y="67690"/>
                  <a:pt x="141321" y="67633"/>
                  <a:pt x="141887" y="67519"/>
                </a:cubicBezTo>
                <a:cubicBezTo>
                  <a:pt x="141923" y="66790"/>
                  <a:pt x="142029" y="66025"/>
                  <a:pt x="141980" y="65268"/>
                </a:cubicBezTo>
                <a:cubicBezTo>
                  <a:pt x="141696" y="60917"/>
                  <a:pt x="140880" y="56671"/>
                  <a:pt x="139217" y="52630"/>
                </a:cubicBezTo>
                <a:cubicBezTo>
                  <a:pt x="135938" y="44656"/>
                  <a:pt x="130254" y="39337"/>
                  <a:pt x="121821" y="37119"/>
                </a:cubicBezTo>
                <a:cubicBezTo>
                  <a:pt x="121043" y="36915"/>
                  <a:pt x="120254" y="36747"/>
                  <a:pt x="119469" y="36564"/>
                </a:cubicBezTo>
                <a:cubicBezTo>
                  <a:pt x="125957" y="36514"/>
                  <a:pt x="132431" y="36451"/>
                  <a:pt x="138925" y="36451"/>
                </a:cubicBezTo>
                <a:cubicBezTo>
                  <a:pt x="141716" y="36451"/>
                  <a:pt x="144510" y="36462"/>
                  <a:pt x="147310" y="36492"/>
                </a:cubicBezTo>
                <a:cubicBezTo>
                  <a:pt x="147376" y="45327"/>
                  <a:pt x="149455" y="53174"/>
                  <a:pt x="155829" y="59416"/>
                </a:cubicBezTo>
                <a:cubicBezTo>
                  <a:pt x="160405" y="63898"/>
                  <a:pt x="170221" y="67796"/>
                  <a:pt x="176265" y="67796"/>
                </a:cubicBezTo>
                <a:cubicBezTo>
                  <a:pt x="177163" y="67796"/>
                  <a:pt x="177978" y="67710"/>
                  <a:pt x="178680" y="67527"/>
                </a:cubicBezTo>
                <a:cubicBezTo>
                  <a:pt x="178723" y="67334"/>
                  <a:pt x="178808" y="67110"/>
                  <a:pt x="178814" y="66884"/>
                </a:cubicBezTo>
                <a:cubicBezTo>
                  <a:pt x="178838" y="66172"/>
                  <a:pt x="178897" y="65452"/>
                  <a:pt x="178827" y="64747"/>
                </a:cubicBezTo>
                <a:cubicBezTo>
                  <a:pt x="178374" y="60176"/>
                  <a:pt x="177508" y="55691"/>
                  <a:pt x="175568" y="51497"/>
                </a:cubicBezTo>
                <a:cubicBezTo>
                  <a:pt x="171973" y="43728"/>
                  <a:pt x="166095" y="38722"/>
                  <a:pt x="157635" y="36916"/>
                </a:cubicBezTo>
                <a:cubicBezTo>
                  <a:pt x="157260" y="36836"/>
                  <a:pt x="156902" y="36687"/>
                  <a:pt x="156536" y="36570"/>
                </a:cubicBezTo>
                <a:cubicBezTo>
                  <a:pt x="156549" y="36490"/>
                  <a:pt x="156562" y="36412"/>
                  <a:pt x="156575" y="36334"/>
                </a:cubicBezTo>
                <a:lnTo>
                  <a:pt x="164088" y="36334"/>
                </a:lnTo>
                <a:cubicBezTo>
                  <a:pt x="164341" y="34593"/>
                  <a:pt x="164311" y="32984"/>
                  <a:pt x="164123" y="31239"/>
                </a:cubicBezTo>
                <a:lnTo>
                  <a:pt x="157163" y="31239"/>
                </a:lnTo>
                <a:cubicBezTo>
                  <a:pt x="165302" y="29396"/>
                  <a:pt x="171287" y="24880"/>
                  <a:pt x="175035" y="17444"/>
                </a:cubicBezTo>
                <a:cubicBezTo>
                  <a:pt x="177341" y="12868"/>
                  <a:pt x="178384" y="7953"/>
                  <a:pt x="178829" y="2892"/>
                </a:cubicBezTo>
                <a:cubicBezTo>
                  <a:pt x="178905" y="2025"/>
                  <a:pt x="178840" y="1146"/>
                  <a:pt x="178840" y="45"/>
                </a:cubicBezTo>
                <a:cubicBezTo>
                  <a:pt x="178337" y="45"/>
                  <a:pt x="177924" y="27"/>
                  <a:pt x="177547" y="27"/>
                </a:cubicBezTo>
                <a:cubicBezTo>
                  <a:pt x="177320" y="27"/>
                  <a:pt x="177105" y="33"/>
                  <a:pt x="176892" y="55"/>
                </a:cubicBezTo>
                <a:cubicBezTo>
                  <a:pt x="175479" y="199"/>
                  <a:pt x="174060" y="342"/>
                  <a:pt x="172659" y="574"/>
                </a:cubicBezTo>
                <a:cubicBezTo>
                  <a:pt x="168833" y="1207"/>
                  <a:pt x="165136" y="2287"/>
                  <a:pt x="161729" y="4166"/>
                </a:cubicBezTo>
                <a:cubicBezTo>
                  <a:pt x="152869" y="9051"/>
                  <a:pt x="148522" y="16804"/>
                  <a:pt x="147590" y="26685"/>
                </a:cubicBezTo>
                <a:cubicBezTo>
                  <a:pt x="147453" y="28144"/>
                  <a:pt x="147353" y="29608"/>
                  <a:pt x="147230" y="31152"/>
                </a:cubicBezTo>
                <a:lnTo>
                  <a:pt x="120280" y="31152"/>
                </a:lnTo>
                <a:cubicBezTo>
                  <a:pt x="121222" y="30880"/>
                  <a:pt x="122014" y="30649"/>
                  <a:pt x="122808" y="30423"/>
                </a:cubicBezTo>
                <a:cubicBezTo>
                  <a:pt x="128582" y="28775"/>
                  <a:pt x="133156" y="25464"/>
                  <a:pt x="136451" y="20447"/>
                </a:cubicBezTo>
                <a:cubicBezTo>
                  <a:pt x="140174" y="14778"/>
                  <a:pt x="141693" y="8432"/>
                  <a:pt x="141990" y="1738"/>
                </a:cubicBezTo>
                <a:cubicBezTo>
                  <a:pt x="142013" y="1228"/>
                  <a:pt x="141886" y="709"/>
                  <a:pt x="141824" y="149"/>
                </a:cubicBezTo>
                <a:cubicBezTo>
                  <a:pt x="141380" y="100"/>
                  <a:pt x="141018" y="0"/>
                  <a:pt x="1406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9"/>
          <p:cNvSpPr txBox="1"/>
          <p:nvPr>
            <p:ph idx="9" type="title"/>
          </p:nvPr>
        </p:nvSpPr>
        <p:spPr>
          <a:xfrm>
            <a:off x="1117100" y="1549935"/>
            <a:ext cx="405900" cy="36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246" name="Google Shape;246;p29"/>
          <p:cNvSpPr/>
          <p:nvPr/>
        </p:nvSpPr>
        <p:spPr>
          <a:xfrm>
            <a:off x="1240500" y="2595511"/>
            <a:ext cx="355003" cy="334076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/>
          </a:p>
        </p:txBody>
      </p:sp>
      <p:sp>
        <p:nvSpPr>
          <p:cNvPr id="247" name="Google Shape;247;p29"/>
          <p:cNvSpPr txBox="1"/>
          <p:nvPr>
            <p:ph idx="9" type="title"/>
          </p:nvPr>
        </p:nvSpPr>
        <p:spPr>
          <a:xfrm>
            <a:off x="1312988" y="2682600"/>
            <a:ext cx="210000" cy="15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1.1</a:t>
            </a:r>
            <a:endParaRPr sz="1000"/>
          </a:p>
        </p:txBody>
      </p:sp>
      <p:sp>
        <p:nvSpPr>
          <p:cNvPr id="248" name="Google Shape;248;p29"/>
          <p:cNvSpPr/>
          <p:nvPr/>
        </p:nvSpPr>
        <p:spPr>
          <a:xfrm>
            <a:off x="5552975" y="1410587"/>
            <a:ext cx="660650" cy="646815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/>
          </a:p>
        </p:txBody>
      </p:sp>
      <p:sp>
        <p:nvSpPr>
          <p:cNvPr id="249" name="Google Shape;249;p29"/>
          <p:cNvSpPr/>
          <p:nvPr/>
        </p:nvSpPr>
        <p:spPr>
          <a:xfrm>
            <a:off x="5552975" y="3668300"/>
            <a:ext cx="660650" cy="646815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/>
          </a:p>
        </p:txBody>
      </p:sp>
      <p:sp>
        <p:nvSpPr>
          <p:cNvPr id="250" name="Google Shape;250;p29"/>
          <p:cNvSpPr txBox="1"/>
          <p:nvPr>
            <p:ph idx="9" type="title"/>
          </p:nvPr>
        </p:nvSpPr>
        <p:spPr>
          <a:xfrm>
            <a:off x="5680350" y="3807660"/>
            <a:ext cx="405900" cy="36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251" name="Google Shape;251;p29"/>
          <p:cNvSpPr txBox="1"/>
          <p:nvPr>
            <p:ph idx="9" type="title"/>
          </p:nvPr>
        </p:nvSpPr>
        <p:spPr>
          <a:xfrm>
            <a:off x="5680350" y="1549923"/>
            <a:ext cx="405900" cy="36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1250000" y="3607061"/>
            <a:ext cx="355003" cy="334076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/>
          </a:p>
        </p:txBody>
      </p:sp>
      <p:sp>
        <p:nvSpPr>
          <p:cNvPr id="253" name="Google Shape;253;p29"/>
          <p:cNvSpPr txBox="1"/>
          <p:nvPr>
            <p:ph idx="9" type="title"/>
          </p:nvPr>
        </p:nvSpPr>
        <p:spPr>
          <a:xfrm>
            <a:off x="1322500" y="3667125"/>
            <a:ext cx="210000" cy="21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1.2</a:t>
            </a:r>
            <a:endParaRPr sz="1000"/>
          </a:p>
        </p:txBody>
      </p:sp>
      <p:sp>
        <p:nvSpPr>
          <p:cNvPr id="254" name="Google Shape;254;p29"/>
          <p:cNvSpPr/>
          <p:nvPr/>
        </p:nvSpPr>
        <p:spPr>
          <a:xfrm>
            <a:off x="5821375" y="2926398"/>
            <a:ext cx="355003" cy="334076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/>
          </a:p>
        </p:txBody>
      </p:sp>
      <p:sp>
        <p:nvSpPr>
          <p:cNvPr id="255" name="Google Shape;255;p29"/>
          <p:cNvSpPr/>
          <p:nvPr/>
        </p:nvSpPr>
        <p:spPr>
          <a:xfrm>
            <a:off x="5821375" y="2324873"/>
            <a:ext cx="355003" cy="334076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/>
          </a:p>
        </p:txBody>
      </p:sp>
      <p:sp>
        <p:nvSpPr>
          <p:cNvPr id="256" name="Google Shape;256;p29"/>
          <p:cNvSpPr txBox="1"/>
          <p:nvPr>
            <p:ph idx="9" type="title"/>
          </p:nvPr>
        </p:nvSpPr>
        <p:spPr>
          <a:xfrm>
            <a:off x="5893875" y="2384938"/>
            <a:ext cx="210000" cy="21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</a:t>
            </a:r>
            <a:r>
              <a:rPr lang="en" sz="1000"/>
              <a:t>.1</a:t>
            </a:r>
            <a:endParaRPr sz="1000"/>
          </a:p>
        </p:txBody>
      </p:sp>
      <p:sp>
        <p:nvSpPr>
          <p:cNvPr id="257" name="Google Shape;257;p29"/>
          <p:cNvSpPr txBox="1"/>
          <p:nvPr>
            <p:ph idx="9" type="title"/>
          </p:nvPr>
        </p:nvSpPr>
        <p:spPr>
          <a:xfrm>
            <a:off x="5893875" y="2986463"/>
            <a:ext cx="210000" cy="21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</a:t>
            </a:r>
            <a:r>
              <a:rPr lang="en" sz="1000"/>
              <a:t>.2</a:t>
            </a:r>
            <a:endParaRPr sz="1000"/>
          </a:p>
        </p:txBody>
      </p:sp>
      <p:sp>
        <p:nvSpPr>
          <p:cNvPr id="258" name="Google Shape;258;p29"/>
          <p:cNvSpPr txBox="1"/>
          <p:nvPr>
            <p:ph idx="3" type="title"/>
          </p:nvPr>
        </p:nvSpPr>
        <p:spPr>
          <a:xfrm>
            <a:off x="6356975" y="3717363"/>
            <a:ext cx="18405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Finalidad del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proyecto</a:t>
            </a:r>
            <a:endParaRPr/>
          </a:p>
        </p:txBody>
      </p:sp>
      <p:pic>
        <p:nvPicPr>
          <p:cNvPr id="259" name="Google Shape;259;p29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 txBox="1"/>
          <p:nvPr/>
        </p:nvSpPr>
        <p:spPr>
          <a:xfrm>
            <a:off x="4285050" y="4831800"/>
            <a:ext cx="5739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-2-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7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7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-20-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02" name="Google Shape;602;p47"/>
          <p:cNvSpPr/>
          <p:nvPr/>
        </p:nvSpPr>
        <p:spPr>
          <a:xfrm>
            <a:off x="1944800" y="129650"/>
            <a:ext cx="7625700" cy="38196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3" name="Google Shape;60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450" y="175488"/>
            <a:ext cx="2059374" cy="3662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1499" y="175463"/>
            <a:ext cx="2059374" cy="366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7550" y="175476"/>
            <a:ext cx="2059374" cy="366295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7"/>
          <p:cNvSpPr txBox="1"/>
          <p:nvPr/>
        </p:nvSpPr>
        <p:spPr>
          <a:xfrm>
            <a:off x="8556925" y="175438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607" name="Google Shape;607;p47"/>
          <p:cNvSpPr txBox="1"/>
          <p:nvPr/>
        </p:nvSpPr>
        <p:spPr>
          <a:xfrm>
            <a:off x="167650" y="3168475"/>
            <a:ext cx="1649100" cy="1800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Subimos historias más visuales para que los seguidores también participen y den su opinión.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608" name="Google Shape;608;p47"/>
          <p:cNvCxnSpPr/>
          <p:nvPr/>
        </p:nvCxnSpPr>
        <p:spPr>
          <a:xfrm rot="-5400000">
            <a:off x="498850" y="1850575"/>
            <a:ext cx="1680300" cy="955500"/>
          </a:xfrm>
          <a:prstGeom prst="curvedConnector3">
            <a:avLst>
              <a:gd fmla="val 9239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48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8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-21-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5" name="Google Shape;615;p48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16" name="Google Shape;616;p48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617" name="Google Shape;617;p48"/>
          <p:cNvSpPr/>
          <p:nvPr/>
        </p:nvSpPr>
        <p:spPr>
          <a:xfrm>
            <a:off x="290050" y="427050"/>
            <a:ext cx="2439600" cy="4289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18" name="Google Shape;618;p48"/>
          <p:cNvSpPr/>
          <p:nvPr/>
        </p:nvSpPr>
        <p:spPr>
          <a:xfrm>
            <a:off x="2927338" y="427050"/>
            <a:ext cx="2439600" cy="4289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9" name="Google Shape;61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3212" y="519275"/>
            <a:ext cx="2307876" cy="410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900" y="519250"/>
            <a:ext cx="2307900" cy="4105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p48"/>
          <p:cNvCxnSpPr/>
          <p:nvPr/>
        </p:nvCxnSpPr>
        <p:spPr>
          <a:xfrm rot="10800000">
            <a:off x="5630500" y="2047175"/>
            <a:ext cx="1703100" cy="1206600"/>
          </a:xfrm>
          <a:prstGeom prst="curvedConnector3">
            <a:avLst>
              <a:gd fmla="val 2091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2" name="Google Shape;622;p48"/>
          <p:cNvSpPr txBox="1"/>
          <p:nvPr/>
        </p:nvSpPr>
        <p:spPr>
          <a:xfrm>
            <a:off x="6069175" y="2979675"/>
            <a:ext cx="2439600" cy="110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Creamos el apartado: “¿sabías qué?” para mostrar información interesante de forma corta y visual.</a:t>
            </a:r>
            <a:endParaRPr sz="15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9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9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-22-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29" name="Google Shape;629;p49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30" name="Google Shape;630;p49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631" name="Google Shape;631;p49"/>
          <p:cNvSpPr/>
          <p:nvPr/>
        </p:nvSpPr>
        <p:spPr>
          <a:xfrm>
            <a:off x="7104200" y="791950"/>
            <a:ext cx="2069700" cy="3717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2" name="Google Shape;63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650" y="125900"/>
            <a:ext cx="2014400" cy="3716852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9"/>
          <p:cNvSpPr/>
          <p:nvPr/>
        </p:nvSpPr>
        <p:spPr>
          <a:xfrm>
            <a:off x="2354000" y="271900"/>
            <a:ext cx="2291400" cy="3891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4" name="Google Shape;63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9813" y="791950"/>
            <a:ext cx="2233656" cy="397094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9"/>
          <p:cNvSpPr txBox="1"/>
          <p:nvPr/>
        </p:nvSpPr>
        <p:spPr>
          <a:xfrm>
            <a:off x="431475" y="3973450"/>
            <a:ext cx="2291400" cy="1046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Creamos la sección de preguntas y respuestas para resolver las dudas de   nuestros seguidores.</a:t>
            </a:r>
            <a:endParaRPr/>
          </a:p>
        </p:txBody>
      </p:sp>
      <p:pic>
        <p:nvPicPr>
          <p:cNvPr id="636" name="Google Shape;636;p49"/>
          <p:cNvPicPr preferRelativeResize="0"/>
          <p:nvPr/>
        </p:nvPicPr>
        <p:blipFill rotWithShape="1">
          <a:blip r:embed="rId6">
            <a:alphaModFix/>
          </a:blip>
          <a:srcRect b="1513" l="0" r="0" t="2663"/>
          <a:stretch/>
        </p:blipFill>
        <p:spPr>
          <a:xfrm>
            <a:off x="2424250" y="352300"/>
            <a:ext cx="2184831" cy="3716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7" name="Google Shape;637;p49"/>
          <p:cNvCxnSpPr>
            <a:stCxn id="635" idx="2"/>
          </p:cNvCxnSpPr>
          <p:nvPr/>
        </p:nvCxnSpPr>
        <p:spPr>
          <a:xfrm flipH="1" rot="5400000">
            <a:off x="279525" y="3722500"/>
            <a:ext cx="1595700" cy="999600"/>
          </a:xfrm>
          <a:prstGeom prst="curvedConnector5">
            <a:avLst>
              <a:gd fmla="val 4053" name="adj1"/>
              <a:gd fmla="val 138438" name="adj2"/>
              <a:gd fmla="val 82798" name="adj3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38" name="Google Shape;638;p49"/>
          <p:cNvPicPr preferRelativeResize="0"/>
          <p:nvPr/>
        </p:nvPicPr>
        <p:blipFill rotWithShape="1">
          <a:blip r:embed="rId7">
            <a:alphaModFix/>
          </a:blip>
          <a:srcRect b="2295" l="0" r="0" t="2457"/>
          <a:stretch/>
        </p:blipFill>
        <p:spPr>
          <a:xfrm>
            <a:off x="7157950" y="847862"/>
            <a:ext cx="2069700" cy="3586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0"/>
          <p:cNvSpPr txBox="1"/>
          <p:nvPr>
            <p:ph type="title"/>
          </p:nvPr>
        </p:nvSpPr>
        <p:spPr>
          <a:xfrm>
            <a:off x="2338375" y="795775"/>
            <a:ext cx="6579300" cy="2879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COMENTARIOS</a:t>
            </a:r>
            <a:r>
              <a:rPr lang="en" sz="6400"/>
              <a:t> </a:t>
            </a:r>
            <a:r>
              <a:rPr lang="en" sz="8500"/>
              <a:t>Y FEEDBACK</a:t>
            </a:r>
            <a:endParaRPr sz="8500"/>
          </a:p>
          <a:p>
            <a:pPr indent="0" lvl="0" marL="0" rtl="0" algn="r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  <a:p>
            <a:pPr indent="0" lvl="0" marL="0" rtl="0" algn="r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DE NUESTROS SEGUIDORES</a:t>
            </a:r>
            <a:r>
              <a:rPr lang="en" sz="6100"/>
              <a:t> </a:t>
            </a:r>
            <a:endParaRPr sz="6100"/>
          </a:p>
        </p:txBody>
      </p:sp>
      <p:pic>
        <p:nvPicPr>
          <p:cNvPr id="644" name="Google Shape;644;p50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0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-23-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46" name="Google Shape;64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00" y="3538600"/>
            <a:ext cx="1562101" cy="15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73701" y="2733475"/>
            <a:ext cx="1164675" cy="11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50"/>
          <p:cNvSpPr/>
          <p:nvPr/>
        </p:nvSpPr>
        <p:spPr>
          <a:xfrm>
            <a:off x="8383200" y="125912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49" name="Google Shape;649;p50"/>
          <p:cNvSpPr txBox="1"/>
          <p:nvPr/>
        </p:nvSpPr>
        <p:spPr>
          <a:xfrm>
            <a:off x="8383213" y="172250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51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51"/>
          <p:cNvSpPr txBox="1"/>
          <p:nvPr/>
        </p:nvSpPr>
        <p:spPr>
          <a:xfrm>
            <a:off x="4291500" y="4762900"/>
            <a:ext cx="561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-24-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56" name="Google Shape;656;p51"/>
          <p:cNvSpPr/>
          <p:nvPr/>
        </p:nvSpPr>
        <p:spPr>
          <a:xfrm>
            <a:off x="8422125" y="125899"/>
            <a:ext cx="561028" cy="554423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57" name="Google Shape;657;p51"/>
          <p:cNvSpPr txBox="1"/>
          <p:nvPr/>
        </p:nvSpPr>
        <p:spPr>
          <a:xfrm>
            <a:off x="8422138" y="172263"/>
            <a:ext cx="5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2.2</a:t>
            </a:r>
            <a:endParaRPr sz="18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658" name="Google Shape;658;p51"/>
          <p:cNvPicPr preferRelativeResize="0"/>
          <p:nvPr/>
        </p:nvPicPr>
        <p:blipFill rotWithShape="1">
          <a:blip r:embed="rId4">
            <a:alphaModFix/>
          </a:blip>
          <a:srcRect b="0" l="0" r="2056" t="0"/>
          <a:stretch/>
        </p:blipFill>
        <p:spPr>
          <a:xfrm>
            <a:off x="546725" y="525300"/>
            <a:ext cx="3867836" cy="25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00" y="3833300"/>
            <a:ext cx="3807500" cy="7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7575" y="1142826"/>
            <a:ext cx="3464551" cy="269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52"/>
          <p:cNvGrpSpPr/>
          <p:nvPr/>
        </p:nvGrpSpPr>
        <p:grpSpPr>
          <a:xfrm>
            <a:off x="0" y="2344625"/>
            <a:ext cx="1586775" cy="454250"/>
            <a:chOff x="1319975" y="3218175"/>
            <a:chExt cx="1586775" cy="454250"/>
          </a:xfrm>
        </p:grpSpPr>
        <p:sp>
          <p:nvSpPr>
            <p:cNvPr id="666" name="Google Shape;666;p52"/>
            <p:cNvSpPr/>
            <p:nvPr/>
          </p:nvSpPr>
          <p:spPr>
            <a:xfrm>
              <a:off x="1319975" y="3218175"/>
              <a:ext cx="1586700" cy="175550"/>
            </a:xfrm>
            <a:custGeom>
              <a:rect b="b" l="l" r="r" t="t"/>
              <a:pathLst>
                <a:path extrusionOk="0" h="7022" w="63468">
                  <a:moveTo>
                    <a:pt x="1014" y="0"/>
                  </a:moveTo>
                  <a:cubicBezTo>
                    <a:pt x="667" y="0"/>
                    <a:pt x="329" y="45"/>
                    <a:pt x="1" y="123"/>
                  </a:cubicBezTo>
                  <a:lnTo>
                    <a:pt x="1" y="2327"/>
                  </a:lnTo>
                  <a:lnTo>
                    <a:pt x="2" y="2327"/>
                  </a:lnTo>
                  <a:cubicBezTo>
                    <a:pt x="314" y="2169"/>
                    <a:pt x="657" y="2077"/>
                    <a:pt x="1016" y="2077"/>
                  </a:cubicBezTo>
                  <a:cubicBezTo>
                    <a:pt x="1620" y="2077"/>
                    <a:pt x="2190" y="2312"/>
                    <a:pt x="2616" y="2740"/>
                  </a:cubicBezTo>
                  <a:lnTo>
                    <a:pt x="5627" y="5751"/>
                  </a:lnTo>
                  <a:cubicBezTo>
                    <a:pt x="6473" y="6597"/>
                    <a:pt x="7584" y="7019"/>
                    <a:pt x="8696" y="7019"/>
                  </a:cubicBezTo>
                  <a:cubicBezTo>
                    <a:pt x="9807" y="7019"/>
                    <a:pt x="10919" y="6597"/>
                    <a:pt x="11765" y="5751"/>
                  </a:cubicBezTo>
                  <a:lnTo>
                    <a:pt x="14777" y="2740"/>
                  </a:lnTo>
                  <a:cubicBezTo>
                    <a:pt x="15202" y="2314"/>
                    <a:pt x="15771" y="2077"/>
                    <a:pt x="16376" y="2077"/>
                  </a:cubicBezTo>
                  <a:cubicBezTo>
                    <a:pt x="16979" y="2077"/>
                    <a:pt x="17548" y="2312"/>
                    <a:pt x="17975" y="2740"/>
                  </a:cubicBezTo>
                  <a:lnTo>
                    <a:pt x="20985" y="5751"/>
                  </a:lnTo>
                  <a:cubicBezTo>
                    <a:pt x="21805" y="6572"/>
                    <a:pt x="22894" y="7022"/>
                    <a:pt x="24055" y="7022"/>
                  </a:cubicBezTo>
                  <a:cubicBezTo>
                    <a:pt x="25213" y="7022"/>
                    <a:pt x="26303" y="6571"/>
                    <a:pt x="27125" y="5751"/>
                  </a:cubicBezTo>
                  <a:lnTo>
                    <a:pt x="30135" y="2740"/>
                  </a:lnTo>
                  <a:cubicBezTo>
                    <a:pt x="30562" y="2314"/>
                    <a:pt x="31131" y="2077"/>
                    <a:pt x="31734" y="2077"/>
                  </a:cubicBezTo>
                  <a:cubicBezTo>
                    <a:pt x="32339" y="2077"/>
                    <a:pt x="32908" y="2312"/>
                    <a:pt x="33335" y="2740"/>
                  </a:cubicBezTo>
                  <a:lnTo>
                    <a:pt x="36345" y="5751"/>
                  </a:lnTo>
                  <a:cubicBezTo>
                    <a:pt x="37191" y="6597"/>
                    <a:pt x="38302" y="7019"/>
                    <a:pt x="39414" y="7019"/>
                  </a:cubicBezTo>
                  <a:cubicBezTo>
                    <a:pt x="40525" y="7019"/>
                    <a:pt x="41637" y="6597"/>
                    <a:pt x="42483" y="5751"/>
                  </a:cubicBezTo>
                  <a:lnTo>
                    <a:pt x="45495" y="2740"/>
                  </a:lnTo>
                  <a:cubicBezTo>
                    <a:pt x="45921" y="2314"/>
                    <a:pt x="46490" y="2077"/>
                    <a:pt x="47094" y="2077"/>
                  </a:cubicBezTo>
                  <a:cubicBezTo>
                    <a:pt x="47697" y="2077"/>
                    <a:pt x="48267" y="2312"/>
                    <a:pt x="48693" y="2740"/>
                  </a:cubicBezTo>
                  <a:lnTo>
                    <a:pt x="51705" y="5751"/>
                  </a:lnTo>
                  <a:cubicBezTo>
                    <a:pt x="52524" y="6572"/>
                    <a:pt x="53614" y="7022"/>
                    <a:pt x="54773" y="7022"/>
                  </a:cubicBezTo>
                  <a:cubicBezTo>
                    <a:pt x="55932" y="7022"/>
                    <a:pt x="57022" y="6571"/>
                    <a:pt x="57843" y="5751"/>
                  </a:cubicBezTo>
                  <a:lnTo>
                    <a:pt x="60853" y="2740"/>
                  </a:lnTo>
                  <a:cubicBezTo>
                    <a:pt x="61280" y="2314"/>
                    <a:pt x="61850" y="2077"/>
                    <a:pt x="62453" y="2077"/>
                  </a:cubicBezTo>
                  <a:cubicBezTo>
                    <a:pt x="62813" y="2077"/>
                    <a:pt x="63154" y="2169"/>
                    <a:pt x="63468" y="2327"/>
                  </a:cubicBezTo>
                  <a:lnTo>
                    <a:pt x="63468" y="123"/>
                  </a:lnTo>
                  <a:cubicBezTo>
                    <a:pt x="63138" y="45"/>
                    <a:pt x="62800" y="0"/>
                    <a:pt x="62453" y="0"/>
                  </a:cubicBezTo>
                  <a:cubicBezTo>
                    <a:pt x="61294" y="0"/>
                    <a:pt x="60204" y="451"/>
                    <a:pt x="59384" y="1271"/>
                  </a:cubicBezTo>
                  <a:lnTo>
                    <a:pt x="56373" y="4282"/>
                  </a:lnTo>
                  <a:cubicBezTo>
                    <a:pt x="55946" y="4708"/>
                    <a:pt x="55378" y="4945"/>
                    <a:pt x="54773" y="4945"/>
                  </a:cubicBezTo>
                  <a:cubicBezTo>
                    <a:pt x="54170" y="4945"/>
                    <a:pt x="53601" y="4710"/>
                    <a:pt x="53174" y="4282"/>
                  </a:cubicBezTo>
                  <a:lnTo>
                    <a:pt x="50162" y="1271"/>
                  </a:lnTo>
                  <a:cubicBezTo>
                    <a:pt x="49343" y="450"/>
                    <a:pt x="48252" y="0"/>
                    <a:pt x="47094" y="0"/>
                  </a:cubicBezTo>
                  <a:cubicBezTo>
                    <a:pt x="45936" y="0"/>
                    <a:pt x="44846" y="451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8" y="4945"/>
                    <a:pt x="39415" y="4945"/>
                  </a:cubicBezTo>
                  <a:cubicBezTo>
                    <a:pt x="38810" y="4945"/>
                    <a:pt x="38241" y="4710"/>
                    <a:pt x="37814" y="4282"/>
                  </a:cubicBezTo>
                  <a:lnTo>
                    <a:pt x="34804" y="1271"/>
                  </a:lnTo>
                  <a:cubicBezTo>
                    <a:pt x="33983" y="450"/>
                    <a:pt x="32894" y="0"/>
                    <a:pt x="31734" y="0"/>
                  </a:cubicBezTo>
                  <a:cubicBezTo>
                    <a:pt x="30576" y="0"/>
                    <a:pt x="29486" y="451"/>
                    <a:pt x="28666" y="1271"/>
                  </a:cubicBezTo>
                  <a:lnTo>
                    <a:pt x="25654" y="4282"/>
                  </a:lnTo>
                  <a:cubicBezTo>
                    <a:pt x="25213" y="4723"/>
                    <a:pt x="24634" y="4943"/>
                    <a:pt x="24054" y="4943"/>
                  </a:cubicBezTo>
                  <a:cubicBezTo>
                    <a:pt x="23475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623" y="450"/>
                    <a:pt x="17532" y="0"/>
                    <a:pt x="16374" y="0"/>
                  </a:cubicBezTo>
                  <a:cubicBezTo>
                    <a:pt x="15215" y="0"/>
                    <a:pt x="14126" y="451"/>
                    <a:pt x="13305" y="1271"/>
                  </a:cubicBezTo>
                  <a:lnTo>
                    <a:pt x="10294" y="4282"/>
                  </a:lnTo>
                  <a:cubicBezTo>
                    <a:pt x="9868" y="4708"/>
                    <a:pt x="9298" y="4945"/>
                    <a:pt x="8694" y="4945"/>
                  </a:cubicBezTo>
                  <a:cubicBezTo>
                    <a:pt x="8091" y="4945"/>
                    <a:pt x="7521" y="4710"/>
                    <a:pt x="7094" y="4282"/>
                  </a:cubicBezTo>
                  <a:lnTo>
                    <a:pt x="4084" y="1271"/>
                  </a:lnTo>
                  <a:cubicBezTo>
                    <a:pt x="3263" y="450"/>
                    <a:pt x="2172" y="0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52"/>
            <p:cNvSpPr/>
            <p:nvPr/>
          </p:nvSpPr>
          <p:spPr>
            <a:xfrm>
              <a:off x="1320025" y="34968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2" y="0"/>
                    <a:pt x="60202" y="451"/>
                    <a:pt x="59384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10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0" y="6"/>
                    <a:pt x="1021" y="6"/>
                  </a:cubicBezTo>
                  <a:cubicBezTo>
                    <a:pt x="678" y="6"/>
                    <a:pt x="335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4" y="2077"/>
                    <a:pt x="1014" y="2077"/>
                  </a:cubicBezTo>
                  <a:cubicBezTo>
                    <a:pt x="1618" y="2077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7"/>
                    <a:pt x="7582" y="7019"/>
                    <a:pt x="8694" y="7019"/>
                  </a:cubicBezTo>
                  <a:cubicBezTo>
                    <a:pt x="9805" y="7019"/>
                    <a:pt x="10917" y="6597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7"/>
                    <a:pt x="38302" y="7019"/>
                    <a:pt x="39414" y="7019"/>
                  </a:cubicBezTo>
                  <a:cubicBezTo>
                    <a:pt x="40525" y="7019"/>
                    <a:pt x="41637" y="6597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7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8" name="Google Shape;668;p52"/>
          <p:cNvGrpSpPr/>
          <p:nvPr/>
        </p:nvGrpSpPr>
        <p:grpSpPr>
          <a:xfrm>
            <a:off x="7543800" y="2344625"/>
            <a:ext cx="1586775" cy="454250"/>
            <a:chOff x="1319975" y="3218175"/>
            <a:chExt cx="1586775" cy="454250"/>
          </a:xfrm>
        </p:grpSpPr>
        <p:sp>
          <p:nvSpPr>
            <p:cNvPr id="669" name="Google Shape;669;p52"/>
            <p:cNvSpPr/>
            <p:nvPr/>
          </p:nvSpPr>
          <p:spPr>
            <a:xfrm>
              <a:off x="1319975" y="3218175"/>
              <a:ext cx="1586700" cy="175550"/>
            </a:xfrm>
            <a:custGeom>
              <a:rect b="b" l="l" r="r" t="t"/>
              <a:pathLst>
                <a:path extrusionOk="0" h="7022" w="63468">
                  <a:moveTo>
                    <a:pt x="1014" y="0"/>
                  </a:moveTo>
                  <a:cubicBezTo>
                    <a:pt x="667" y="0"/>
                    <a:pt x="329" y="45"/>
                    <a:pt x="1" y="123"/>
                  </a:cubicBezTo>
                  <a:lnTo>
                    <a:pt x="1" y="2327"/>
                  </a:lnTo>
                  <a:lnTo>
                    <a:pt x="2" y="2327"/>
                  </a:lnTo>
                  <a:cubicBezTo>
                    <a:pt x="314" y="2169"/>
                    <a:pt x="657" y="2077"/>
                    <a:pt x="1016" y="2077"/>
                  </a:cubicBezTo>
                  <a:cubicBezTo>
                    <a:pt x="1620" y="2077"/>
                    <a:pt x="2190" y="2312"/>
                    <a:pt x="2616" y="2740"/>
                  </a:cubicBezTo>
                  <a:lnTo>
                    <a:pt x="5627" y="5751"/>
                  </a:lnTo>
                  <a:cubicBezTo>
                    <a:pt x="6473" y="6597"/>
                    <a:pt x="7584" y="7019"/>
                    <a:pt x="8696" y="7019"/>
                  </a:cubicBezTo>
                  <a:cubicBezTo>
                    <a:pt x="9807" y="7019"/>
                    <a:pt x="10919" y="6597"/>
                    <a:pt x="11765" y="5751"/>
                  </a:cubicBezTo>
                  <a:lnTo>
                    <a:pt x="14777" y="2740"/>
                  </a:lnTo>
                  <a:cubicBezTo>
                    <a:pt x="15202" y="2314"/>
                    <a:pt x="15771" y="2077"/>
                    <a:pt x="16376" y="2077"/>
                  </a:cubicBezTo>
                  <a:cubicBezTo>
                    <a:pt x="16979" y="2077"/>
                    <a:pt x="17548" y="2312"/>
                    <a:pt x="17975" y="2740"/>
                  </a:cubicBezTo>
                  <a:lnTo>
                    <a:pt x="20985" y="5751"/>
                  </a:lnTo>
                  <a:cubicBezTo>
                    <a:pt x="21805" y="6572"/>
                    <a:pt x="22894" y="7022"/>
                    <a:pt x="24055" y="7022"/>
                  </a:cubicBezTo>
                  <a:cubicBezTo>
                    <a:pt x="25213" y="7022"/>
                    <a:pt x="26303" y="6571"/>
                    <a:pt x="27125" y="5751"/>
                  </a:cubicBezTo>
                  <a:lnTo>
                    <a:pt x="30135" y="2740"/>
                  </a:lnTo>
                  <a:cubicBezTo>
                    <a:pt x="30562" y="2314"/>
                    <a:pt x="31131" y="2077"/>
                    <a:pt x="31734" y="2077"/>
                  </a:cubicBezTo>
                  <a:cubicBezTo>
                    <a:pt x="32339" y="2077"/>
                    <a:pt x="32908" y="2312"/>
                    <a:pt x="33335" y="2740"/>
                  </a:cubicBezTo>
                  <a:lnTo>
                    <a:pt x="36345" y="5751"/>
                  </a:lnTo>
                  <a:cubicBezTo>
                    <a:pt x="37191" y="6597"/>
                    <a:pt x="38302" y="7019"/>
                    <a:pt x="39414" y="7019"/>
                  </a:cubicBezTo>
                  <a:cubicBezTo>
                    <a:pt x="40525" y="7019"/>
                    <a:pt x="41637" y="6597"/>
                    <a:pt x="42483" y="5751"/>
                  </a:cubicBezTo>
                  <a:lnTo>
                    <a:pt x="45495" y="2740"/>
                  </a:lnTo>
                  <a:cubicBezTo>
                    <a:pt x="45921" y="2314"/>
                    <a:pt x="46490" y="2077"/>
                    <a:pt x="47094" y="2077"/>
                  </a:cubicBezTo>
                  <a:cubicBezTo>
                    <a:pt x="47697" y="2077"/>
                    <a:pt x="48267" y="2312"/>
                    <a:pt x="48693" y="2740"/>
                  </a:cubicBezTo>
                  <a:lnTo>
                    <a:pt x="51705" y="5751"/>
                  </a:lnTo>
                  <a:cubicBezTo>
                    <a:pt x="52524" y="6572"/>
                    <a:pt x="53614" y="7022"/>
                    <a:pt x="54773" y="7022"/>
                  </a:cubicBezTo>
                  <a:cubicBezTo>
                    <a:pt x="55932" y="7022"/>
                    <a:pt x="57022" y="6571"/>
                    <a:pt x="57843" y="5751"/>
                  </a:cubicBezTo>
                  <a:lnTo>
                    <a:pt x="60853" y="2740"/>
                  </a:lnTo>
                  <a:cubicBezTo>
                    <a:pt x="61280" y="2314"/>
                    <a:pt x="61850" y="2077"/>
                    <a:pt x="62453" y="2077"/>
                  </a:cubicBezTo>
                  <a:cubicBezTo>
                    <a:pt x="62813" y="2077"/>
                    <a:pt x="63154" y="2169"/>
                    <a:pt x="63468" y="2327"/>
                  </a:cubicBezTo>
                  <a:lnTo>
                    <a:pt x="63468" y="123"/>
                  </a:lnTo>
                  <a:cubicBezTo>
                    <a:pt x="63138" y="45"/>
                    <a:pt x="62800" y="0"/>
                    <a:pt x="62453" y="0"/>
                  </a:cubicBezTo>
                  <a:cubicBezTo>
                    <a:pt x="61294" y="0"/>
                    <a:pt x="60204" y="451"/>
                    <a:pt x="59384" y="1271"/>
                  </a:cubicBezTo>
                  <a:lnTo>
                    <a:pt x="56373" y="4282"/>
                  </a:lnTo>
                  <a:cubicBezTo>
                    <a:pt x="55946" y="4708"/>
                    <a:pt x="55378" y="4945"/>
                    <a:pt x="54773" y="4945"/>
                  </a:cubicBezTo>
                  <a:cubicBezTo>
                    <a:pt x="54170" y="4945"/>
                    <a:pt x="53601" y="4710"/>
                    <a:pt x="53174" y="4282"/>
                  </a:cubicBezTo>
                  <a:lnTo>
                    <a:pt x="50162" y="1271"/>
                  </a:lnTo>
                  <a:cubicBezTo>
                    <a:pt x="49343" y="450"/>
                    <a:pt x="48252" y="0"/>
                    <a:pt x="47094" y="0"/>
                  </a:cubicBezTo>
                  <a:cubicBezTo>
                    <a:pt x="45936" y="0"/>
                    <a:pt x="44846" y="451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8" y="4945"/>
                    <a:pt x="39415" y="4945"/>
                  </a:cubicBezTo>
                  <a:cubicBezTo>
                    <a:pt x="38810" y="4945"/>
                    <a:pt x="38241" y="4710"/>
                    <a:pt x="37814" y="4282"/>
                  </a:cubicBezTo>
                  <a:lnTo>
                    <a:pt x="34804" y="1271"/>
                  </a:lnTo>
                  <a:cubicBezTo>
                    <a:pt x="33983" y="450"/>
                    <a:pt x="32894" y="0"/>
                    <a:pt x="31734" y="0"/>
                  </a:cubicBezTo>
                  <a:cubicBezTo>
                    <a:pt x="30576" y="0"/>
                    <a:pt x="29486" y="451"/>
                    <a:pt x="28666" y="1271"/>
                  </a:cubicBezTo>
                  <a:lnTo>
                    <a:pt x="25654" y="4282"/>
                  </a:lnTo>
                  <a:cubicBezTo>
                    <a:pt x="25213" y="4723"/>
                    <a:pt x="24634" y="4943"/>
                    <a:pt x="24054" y="4943"/>
                  </a:cubicBezTo>
                  <a:cubicBezTo>
                    <a:pt x="23475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623" y="450"/>
                    <a:pt x="17532" y="0"/>
                    <a:pt x="16374" y="0"/>
                  </a:cubicBezTo>
                  <a:cubicBezTo>
                    <a:pt x="15215" y="0"/>
                    <a:pt x="14126" y="451"/>
                    <a:pt x="13305" y="1271"/>
                  </a:cubicBezTo>
                  <a:lnTo>
                    <a:pt x="10294" y="4282"/>
                  </a:lnTo>
                  <a:cubicBezTo>
                    <a:pt x="9868" y="4708"/>
                    <a:pt x="9298" y="4945"/>
                    <a:pt x="8694" y="4945"/>
                  </a:cubicBezTo>
                  <a:cubicBezTo>
                    <a:pt x="8091" y="4945"/>
                    <a:pt x="7521" y="4710"/>
                    <a:pt x="7094" y="4282"/>
                  </a:cubicBezTo>
                  <a:lnTo>
                    <a:pt x="4084" y="1271"/>
                  </a:lnTo>
                  <a:cubicBezTo>
                    <a:pt x="3263" y="450"/>
                    <a:pt x="2172" y="0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2"/>
            <p:cNvSpPr/>
            <p:nvPr/>
          </p:nvSpPr>
          <p:spPr>
            <a:xfrm>
              <a:off x="1320025" y="34968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2" y="0"/>
                    <a:pt x="60202" y="451"/>
                    <a:pt x="59384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10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0" y="6"/>
                    <a:pt x="1021" y="6"/>
                  </a:cubicBezTo>
                  <a:cubicBezTo>
                    <a:pt x="678" y="6"/>
                    <a:pt x="335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4" y="2077"/>
                    <a:pt x="1014" y="2077"/>
                  </a:cubicBezTo>
                  <a:cubicBezTo>
                    <a:pt x="1618" y="2077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7"/>
                    <a:pt x="7582" y="7019"/>
                    <a:pt x="8694" y="7019"/>
                  </a:cubicBezTo>
                  <a:cubicBezTo>
                    <a:pt x="9805" y="7019"/>
                    <a:pt x="10917" y="6597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7"/>
                    <a:pt x="38302" y="7019"/>
                    <a:pt x="39414" y="7019"/>
                  </a:cubicBezTo>
                  <a:cubicBezTo>
                    <a:pt x="40525" y="7019"/>
                    <a:pt x="41637" y="6597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7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1" name="Google Shape;671;p52"/>
          <p:cNvSpPr txBox="1"/>
          <p:nvPr>
            <p:ph type="ctrTitle"/>
          </p:nvPr>
        </p:nvSpPr>
        <p:spPr>
          <a:xfrm>
            <a:off x="2125800" y="540000"/>
            <a:ext cx="4892400" cy="1341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GRACIAS</a:t>
            </a:r>
            <a:endParaRPr/>
          </a:p>
        </p:txBody>
      </p:sp>
      <p:sp>
        <p:nvSpPr>
          <p:cNvPr id="672" name="Google Shape;672;p52"/>
          <p:cNvSpPr txBox="1"/>
          <p:nvPr>
            <p:ph idx="1" type="subTitle"/>
          </p:nvPr>
        </p:nvSpPr>
        <p:spPr>
          <a:xfrm>
            <a:off x="1600200" y="2110800"/>
            <a:ext cx="5943600" cy="39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PROYECTO CLEAN WAVES</a:t>
            </a:r>
            <a:endParaRPr/>
          </a:p>
        </p:txBody>
      </p:sp>
      <p:sp>
        <p:nvSpPr>
          <p:cNvPr id="673" name="Google Shape;673;p52"/>
          <p:cNvSpPr txBox="1"/>
          <p:nvPr>
            <p:ph idx="2" type="subTitle"/>
          </p:nvPr>
        </p:nvSpPr>
        <p:spPr>
          <a:xfrm>
            <a:off x="1593488" y="2510708"/>
            <a:ext cx="5943600" cy="457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/>
              <a:t>Inés Alonso, María de Taranco y Álvaro Peñarrocha</a:t>
            </a:r>
            <a:endParaRPr/>
          </a:p>
        </p:txBody>
      </p:sp>
      <p:grpSp>
        <p:nvGrpSpPr>
          <p:cNvPr id="674" name="Google Shape;674;p52"/>
          <p:cNvGrpSpPr/>
          <p:nvPr/>
        </p:nvGrpSpPr>
        <p:grpSpPr>
          <a:xfrm rot="5400000">
            <a:off x="7450520" y="385344"/>
            <a:ext cx="950874" cy="1624036"/>
            <a:chOff x="3381525" y="763050"/>
            <a:chExt cx="1136050" cy="1935450"/>
          </a:xfrm>
        </p:grpSpPr>
        <p:sp>
          <p:nvSpPr>
            <p:cNvPr id="675" name="Google Shape;675;p52"/>
            <p:cNvSpPr/>
            <p:nvPr/>
          </p:nvSpPr>
          <p:spPr>
            <a:xfrm>
              <a:off x="3795450" y="763050"/>
              <a:ext cx="308300" cy="620875"/>
            </a:xfrm>
            <a:custGeom>
              <a:rect b="b" l="l" r="r" t="t"/>
              <a:pathLst>
                <a:path extrusionOk="0" h="24835" w="12332">
                  <a:moveTo>
                    <a:pt x="6166" y="1"/>
                  </a:moveTo>
                  <a:cubicBezTo>
                    <a:pt x="2528" y="2182"/>
                    <a:pt x="1" y="6976"/>
                    <a:pt x="1" y="12541"/>
                  </a:cubicBezTo>
                  <a:cubicBezTo>
                    <a:pt x="1" y="17910"/>
                    <a:pt x="2358" y="22555"/>
                    <a:pt x="5795" y="24834"/>
                  </a:cubicBezTo>
                  <a:lnTo>
                    <a:pt x="5795" y="6183"/>
                  </a:lnTo>
                  <a:cubicBezTo>
                    <a:pt x="5790" y="5978"/>
                    <a:pt x="5958" y="5810"/>
                    <a:pt x="6165" y="5810"/>
                  </a:cubicBezTo>
                  <a:cubicBezTo>
                    <a:pt x="6370" y="5810"/>
                    <a:pt x="6539" y="5978"/>
                    <a:pt x="6539" y="6183"/>
                  </a:cubicBezTo>
                  <a:lnTo>
                    <a:pt x="6539" y="24834"/>
                  </a:lnTo>
                  <a:cubicBezTo>
                    <a:pt x="9975" y="22555"/>
                    <a:pt x="12331" y="17910"/>
                    <a:pt x="12331" y="12541"/>
                  </a:cubicBezTo>
                  <a:cubicBezTo>
                    <a:pt x="12331" y="6976"/>
                    <a:pt x="9804" y="2182"/>
                    <a:pt x="6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52"/>
            <p:cNvSpPr/>
            <p:nvPr/>
          </p:nvSpPr>
          <p:spPr>
            <a:xfrm>
              <a:off x="3381525" y="1261650"/>
              <a:ext cx="492475" cy="458475"/>
            </a:xfrm>
            <a:custGeom>
              <a:rect b="b" l="l" r="r" t="t"/>
              <a:pathLst>
                <a:path extrusionOk="0" h="18339" w="19699">
                  <a:moveTo>
                    <a:pt x="3583" y="1"/>
                  </a:moveTo>
                  <a:cubicBezTo>
                    <a:pt x="2703" y="1"/>
                    <a:pt x="1846" y="102"/>
                    <a:pt x="1030" y="306"/>
                  </a:cubicBezTo>
                  <a:cubicBezTo>
                    <a:pt x="1" y="4422"/>
                    <a:pt x="1604" y="9598"/>
                    <a:pt x="5537" y="13532"/>
                  </a:cubicBezTo>
                  <a:cubicBezTo>
                    <a:pt x="8691" y="16687"/>
                    <a:pt x="12640" y="18338"/>
                    <a:pt x="16203" y="18338"/>
                  </a:cubicBezTo>
                  <a:cubicBezTo>
                    <a:pt x="16897" y="18338"/>
                    <a:pt x="17576" y="18275"/>
                    <a:pt x="18232" y="18149"/>
                  </a:cubicBezTo>
                  <a:lnTo>
                    <a:pt x="5739" y="5656"/>
                  </a:lnTo>
                  <a:cubicBezTo>
                    <a:pt x="5596" y="5512"/>
                    <a:pt x="5596" y="5275"/>
                    <a:pt x="5741" y="5129"/>
                  </a:cubicBezTo>
                  <a:cubicBezTo>
                    <a:pt x="5814" y="5056"/>
                    <a:pt x="5910" y="5019"/>
                    <a:pt x="6005" y="5019"/>
                  </a:cubicBezTo>
                  <a:cubicBezTo>
                    <a:pt x="6101" y="5019"/>
                    <a:pt x="6196" y="5056"/>
                    <a:pt x="6269" y="5129"/>
                  </a:cubicBezTo>
                  <a:lnTo>
                    <a:pt x="18835" y="17695"/>
                  </a:lnTo>
                  <a:cubicBezTo>
                    <a:pt x="19698" y="13638"/>
                    <a:pt x="18083" y="8639"/>
                    <a:pt x="14257" y="4812"/>
                  </a:cubicBezTo>
                  <a:cubicBezTo>
                    <a:pt x="11102" y="1657"/>
                    <a:pt x="7149" y="1"/>
                    <a:pt x="3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2"/>
            <p:cNvSpPr/>
            <p:nvPr/>
          </p:nvSpPr>
          <p:spPr>
            <a:xfrm>
              <a:off x="3381525" y="1755800"/>
              <a:ext cx="492475" cy="458450"/>
            </a:xfrm>
            <a:custGeom>
              <a:rect b="b" l="l" r="r" t="t"/>
              <a:pathLst>
                <a:path extrusionOk="0" h="18338" w="19699">
                  <a:moveTo>
                    <a:pt x="3583" y="1"/>
                  </a:moveTo>
                  <a:cubicBezTo>
                    <a:pt x="2703" y="1"/>
                    <a:pt x="1846" y="102"/>
                    <a:pt x="1030" y="306"/>
                  </a:cubicBezTo>
                  <a:cubicBezTo>
                    <a:pt x="1" y="4421"/>
                    <a:pt x="1604" y="9598"/>
                    <a:pt x="5537" y="13533"/>
                  </a:cubicBezTo>
                  <a:cubicBezTo>
                    <a:pt x="8691" y="16687"/>
                    <a:pt x="12640" y="18338"/>
                    <a:pt x="16203" y="18338"/>
                  </a:cubicBezTo>
                  <a:cubicBezTo>
                    <a:pt x="16897" y="18338"/>
                    <a:pt x="17576" y="18275"/>
                    <a:pt x="18232" y="18149"/>
                  </a:cubicBezTo>
                  <a:lnTo>
                    <a:pt x="5739" y="5656"/>
                  </a:lnTo>
                  <a:cubicBezTo>
                    <a:pt x="5596" y="5510"/>
                    <a:pt x="5596" y="5273"/>
                    <a:pt x="5741" y="5128"/>
                  </a:cubicBezTo>
                  <a:cubicBezTo>
                    <a:pt x="5814" y="5055"/>
                    <a:pt x="5910" y="5019"/>
                    <a:pt x="6005" y="5019"/>
                  </a:cubicBezTo>
                  <a:cubicBezTo>
                    <a:pt x="6101" y="5019"/>
                    <a:pt x="6196" y="5055"/>
                    <a:pt x="6269" y="5128"/>
                  </a:cubicBezTo>
                  <a:lnTo>
                    <a:pt x="18835" y="17695"/>
                  </a:lnTo>
                  <a:cubicBezTo>
                    <a:pt x="19698" y="13637"/>
                    <a:pt x="18083" y="8639"/>
                    <a:pt x="14257" y="4812"/>
                  </a:cubicBezTo>
                  <a:cubicBezTo>
                    <a:pt x="11102" y="1657"/>
                    <a:pt x="7149" y="1"/>
                    <a:pt x="3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52"/>
            <p:cNvSpPr/>
            <p:nvPr/>
          </p:nvSpPr>
          <p:spPr>
            <a:xfrm>
              <a:off x="4025100" y="1261700"/>
              <a:ext cx="492475" cy="458400"/>
            </a:xfrm>
            <a:custGeom>
              <a:rect b="b" l="l" r="r" t="t"/>
              <a:pathLst>
                <a:path extrusionOk="0" h="18336" w="19699">
                  <a:moveTo>
                    <a:pt x="16118" y="0"/>
                  </a:moveTo>
                  <a:cubicBezTo>
                    <a:pt x="12551" y="0"/>
                    <a:pt x="8596" y="1655"/>
                    <a:pt x="5440" y="4810"/>
                  </a:cubicBezTo>
                  <a:cubicBezTo>
                    <a:pt x="1614" y="8637"/>
                    <a:pt x="1" y="13636"/>
                    <a:pt x="862" y="17693"/>
                  </a:cubicBezTo>
                  <a:lnTo>
                    <a:pt x="13429" y="5127"/>
                  </a:lnTo>
                  <a:cubicBezTo>
                    <a:pt x="13503" y="5054"/>
                    <a:pt x="13598" y="5018"/>
                    <a:pt x="13694" y="5018"/>
                  </a:cubicBezTo>
                  <a:cubicBezTo>
                    <a:pt x="13790" y="5018"/>
                    <a:pt x="13886" y="5054"/>
                    <a:pt x="13959" y="5127"/>
                  </a:cubicBezTo>
                  <a:cubicBezTo>
                    <a:pt x="14106" y="5273"/>
                    <a:pt x="14106" y="5510"/>
                    <a:pt x="13959" y="5654"/>
                  </a:cubicBezTo>
                  <a:lnTo>
                    <a:pt x="1465" y="18147"/>
                  </a:lnTo>
                  <a:cubicBezTo>
                    <a:pt x="2121" y="18273"/>
                    <a:pt x="2799" y="18335"/>
                    <a:pt x="3492" y="18335"/>
                  </a:cubicBezTo>
                  <a:cubicBezTo>
                    <a:pt x="7056" y="18335"/>
                    <a:pt x="11006" y="16685"/>
                    <a:pt x="14160" y="13532"/>
                  </a:cubicBezTo>
                  <a:cubicBezTo>
                    <a:pt x="18096" y="9596"/>
                    <a:pt x="19698" y="4420"/>
                    <a:pt x="18667" y="304"/>
                  </a:cubicBezTo>
                  <a:cubicBezTo>
                    <a:pt x="17853" y="101"/>
                    <a:pt x="16997" y="0"/>
                    <a:pt x="1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52"/>
            <p:cNvSpPr/>
            <p:nvPr/>
          </p:nvSpPr>
          <p:spPr>
            <a:xfrm>
              <a:off x="4025100" y="1755800"/>
              <a:ext cx="492425" cy="458425"/>
            </a:xfrm>
            <a:custGeom>
              <a:rect b="b" l="l" r="r" t="t"/>
              <a:pathLst>
                <a:path extrusionOk="0" h="18337" w="19697">
                  <a:moveTo>
                    <a:pt x="16113" y="1"/>
                  </a:moveTo>
                  <a:cubicBezTo>
                    <a:pt x="12550" y="1"/>
                    <a:pt x="8595" y="1657"/>
                    <a:pt x="5440" y="4812"/>
                  </a:cubicBezTo>
                  <a:cubicBezTo>
                    <a:pt x="1614" y="8639"/>
                    <a:pt x="1" y="13637"/>
                    <a:pt x="862" y="17695"/>
                  </a:cubicBezTo>
                  <a:lnTo>
                    <a:pt x="13429" y="5128"/>
                  </a:lnTo>
                  <a:cubicBezTo>
                    <a:pt x="13503" y="5055"/>
                    <a:pt x="13598" y="5019"/>
                    <a:pt x="13694" y="5019"/>
                  </a:cubicBezTo>
                  <a:cubicBezTo>
                    <a:pt x="13789" y="5019"/>
                    <a:pt x="13884" y="5055"/>
                    <a:pt x="13957" y="5128"/>
                  </a:cubicBezTo>
                  <a:cubicBezTo>
                    <a:pt x="14104" y="5274"/>
                    <a:pt x="14104" y="5511"/>
                    <a:pt x="13957" y="5656"/>
                  </a:cubicBezTo>
                  <a:lnTo>
                    <a:pt x="1464" y="18149"/>
                  </a:lnTo>
                  <a:cubicBezTo>
                    <a:pt x="2119" y="18275"/>
                    <a:pt x="2797" y="18337"/>
                    <a:pt x="3490" y="18337"/>
                  </a:cubicBezTo>
                  <a:cubicBezTo>
                    <a:pt x="7054" y="18337"/>
                    <a:pt x="11004" y="16685"/>
                    <a:pt x="14159" y="13532"/>
                  </a:cubicBezTo>
                  <a:cubicBezTo>
                    <a:pt x="18095" y="9598"/>
                    <a:pt x="19697" y="4421"/>
                    <a:pt x="18664" y="306"/>
                  </a:cubicBezTo>
                  <a:cubicBezTo>
                    <a:pt x="17850" y="102"/>
                    <a:pt x="16993" y="1"/>
                    <a:pt x="16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2"/>
            <p:cNvSpPr/>
            <p:nvPr/>
          </p:nvSpPr>
          <p:spPr>
            <a:xfrm>
              <a:off x="3837350" y="1383900"/>
              <a:ext cx="224425" cy="1314600"/>
            </a:xfrm>
            <a:custGeom>
              <a:rect b="b" l="l" r="r" t="t"/>
              <a:pathLst>
                <a:path extrusionOk="0" h="52584" w="8977">
                  <a:moveTo>
                    <a:pt x="4114" y="0"/>
                  </a:moveTo>
                  <a:lnTo>
                    <a:pt x="4114" y="16317"/>
                  </a:lnTo>
                  <a:lnTo>
                    <a:pt x="602" y="12805"/>
                  </a:lnTo>
                  <a:cubicBezTo>
                    <a:pt x="579" y="12919"/>
                    <a:pt x="559" y="13036"/>
                    <a:pt x="531" y="13149"/>
                  </a:cubicBezTo>
                  <a:cubicBezTo>
                    <a:pt x="358" y="13193"/>
                    <a:pt x="180" y="13224"/>
                    <a:pt x="1" y="13259"/>
                  </a:cubicBezTo>
                  <a:lnTo>
                    <a:pt x="4114" y="17373"/>
                  </a:lnTo>
                  <a:lnTo>
                    <a:pt x="4114" y="36081"/>
                  </a:lnTo>
                  <a:lnTo>
                    <a:pt x="602" y="32569"/>
                  </a:lnTo>
                  <a:cubicBezTo>
                    <a:pt x="579" y="32683"/>
                    <a:pt x="559" y="32801"/>
                    <a:pt x="531" y="32912"/>
                  </a:cubicBezTo>
                  <a:cubicBezTo>
                    <a:pt x="356" y="32955"/>
                    <a:pt x="180" y="32988"/>
                    <a:pt x="1" y="33023"/>
                  </a:cubicBezTo>
                  <a:lnTo>
                    <a:pt x="4114" y="37137"/>
                  </a:lnTo>
                  <a:lnTo>
                    <a:pt x="4114" y="52210"/>
                  </a:lnTo>
                  <a:cubicBezTo>
                    <a:pt x="4114" y="52416"/>
                    <a:pt x="4282" y="52583"/>
                    <a:pt x="4489" y="52583"/>
                  </a:cubicBezTo>
                  <a:cubicBezTo>
                    <a:pt x="4694" y="52583"/>
                    <a:pt x="4863" y="52416"/>
                    <a:pt x="4863" y="52210"/>
                  </a:cubicBezTo>
                  <a:lnTo>
                    <a:pt x="4863" y="37137"/>
                  </a:lnTo>
                  <a:lnTo>
                    <a:pt x="8977" y="33023"/>
                  </a:lnTo>
                  <a:cubicBezTo>
                    <a:pt x="8797" y="32988"/>
                    <a:pt x="8620" y="32957"/>
                    <a:pt x="8445" y="32913"/>
                  </a:cubicBezTo>
                  <a:cubicBezTo>
                    <a:pt x="8416" y="32801"/>
                    <a:pt x="8398" y="32685"/>
                    <a:pt x="8372" y="32571"/>
                  </a:cubicBezTo>
                  <a:lnTo>
                    <a:pt x="4860" y="36083"/>
                  </a:lnTo>
                  <a:lnTo>
                    <a:pt x="4860" y="17374"/>
                  </a:lnTo>
                  <a:lnTo>
                    <a:pt x="8974" y="13260"/>
                  </a:lnTo>
                  <a:cubicBezTo>
                    <a:pt x="8797" y="13227"/>
                    <a:pt x="8618" y="13194"/>
                    <a:pt x="8443" y="13151"/>
                  </a:cubicBezTo>
                  <a:cubicBezTo>
                    <a:pt x="8414" y="13039"/>
                    <a:pt x="8396" y="12921"/>
                    <a:pt x="8372" y="12808"/>
                  </a:cubicBezTo>
                  <a:lnTo>
                    <a:pt x="4863" y="16317"/>
                  </a:lnTo>
                  <a:lnTo>
                    <a:pt x="4863" y="0"/>
                  </a:lnTo>
                  <a:cubicBezTo>
                    <a:pt x="4737" y="84"/>
                    <a:pt x="4617" y="171"/>
                    <a:pt x="4489" y="246"/>
                  </a:cubicBezTo>
                  <a:cubicBezTo>
                    <a:pt x="4361" y="171"/>
                    <a:pt x="4239" y="84"/>
                    <a:pt x="4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1" name="Google Shape;681;p52"/>
          <p:cNvGrpSpPr/>
          <p:nvPr/>
        </p:nvGrpSpPr>
        <p:grpSpPr>
          <a:xfrm rot="-5400000">
            <a:off x="742611" y="385342"/>
            <a:ext cx="950874" cy="1624036"/>
            <a:chOff x="3381525" y="763050"/>
            <a:chExt cx="1136050" cy="1935450"/>
          </a:xfrm>
        </p:grpSpPr>
        <p:sp>
          <p:nvSpPr>
            <p:cNvPr id="682" name="Google Shape;682;p52"/>
            <p:cNvSpPr/>
            <p:nvPr/>
          </p:nvSpPr>
          <p:spPr>
            <a:xfrm>
              <a:off x="3795450" y="763050"/>
              <a:ext cx="308300" cy="620875"/>
            </a:xfrm>
            <a:custGeom>
              <a:rect b="b" l="l" r="r" t="t"/>
              <a:pathLst>
                <a:path extrusionOk="0" h="24835" w="12332">
                  <a:moveTo>
                    <a:pt x="6166" y="1"/>
                  </a:moveTo>
                  <a:cubicBezTo>
                    <a:pt x="2528" y="2182"/>
                    <a:pt x="1" y="6976"/>
                    <a:pt x="1" y="12541"/>
                  </a:cubicBezTo>
                  <a:cubicBezTo>
                    <a:pt x="1" y="17910"/>
                    <a:pt x="2358" y="22555"/>
                    <a:pt x="5795" y="24834"/>
                  </a:cubicBezTo>
                  <a:lnTo>
                    <a:pt x="5795" y="6183"/>
                  </a:lnTo>
                  <a:cubicBezTo>
                    <a:pt x="5790" y="5978"/>
                    <a:pt x="5958" y="5810"/>
                    <a:pt x="6165" y="5810"/>
                  </a:cubicBezTo>
                  <a:cubicBezTo>
                    <a:pt x="6370" y="5810"/>
                    <a:pt x="6539" y="5978"/>
                    <a:pt x="6539" y="6183"/>
                  </a:cubicBezTo>
                  <a:lnTo>
                    <a:pt x="6539" y="24834"/>
                  </a:lnTo>
                  <a:cubicBezTo>
                    <a:pt x="9975" y="22555"/>
                    <a:pt x="12331" y="17910"/>
                    <a:pt x="12331" y="12541"/>
                  </a:cubicBezTo>
                  <a:cubicBezTo>
                    <a:pt x="12331" y="6976"/>
                    <a:pt x="9804" y="2182"/>
                    <a:pt x="6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52"/>
            <p:cNvSpPr/>
            <p:nvPr/>
          </p:nvSpPr>
          <p:spPr>
            <a:xfrm>
              <a:off x="3381525" y="1261650"/>
              <a:ext cx="492475" cy="458475"/>
            </a:xfrm>
            <a:custGeom>
              <a:rect b="b" l="l" r="r" t="t"/>
              <a:pathLst>
                <a:path extrusionOk="0" h="18339" w="19699">
                  <a:moveTo>
                    <a:pt x="3583" y="1"/>
                  </a:moveTo>
                  <a:cubicBezTo>
                    <a:pt x="2703" y="1"/>
                    <a:pt x="1846" y="102"/>
                    <a:pt x="1030" y="306"/>
                  </a:cubicBezTo>
                  <a:cubicBezTo>
                    <a:pt x="1" y="4422"/>
                    <a:pt x="1604" y="9598"/>
                    <a:pt x="5537" y="13532"/>
                  </a:cubicBezTo>
                  <a:cubicBezTo>
                    <a:pt x="8691" y="16687"/>
                    <a:pt x="12640" y="18338"/>
                    <a:pt x="16203" y="18338"/>
                  </a:cubicBezTo>
                  <a:cubicBezTo>
                    <a:pt x="16897" y="18338"/>
                    <a:pt x="17576" y="18275"/>
                    <a:pt x="18232" y="18149"/>
                  </a:cubicBezTo>
                  <a:lnTo>
                    <a:pt x="5739" y="5656"/>
                  </a:lnTo>
                  <a:cubicBezTo>
                    <a:pt x="5596" y="5512"/>
                    <a:pt x="5596" y="5275"/>
                    <a:pt x="5741" y="5129"/>
                  </a:cubicBezTo>
                  <a:cubicBezTo>
                    <a:pt x="5814" y="5056"/>
                    <a:pt x="5910" y="5019"/>
                    <a:pt x="6005" y="5019"/>
                  </a:cubicBezTo>
                  <a:cubicBezTo>
                    <a:pt x="6101" y="5019"/>
                    <a:pt x="6196" y="5056"/>
                    <a:pt x="6269" y="5129"/>
                  </a:cubicBezTo>
                  <a:lnTo>
                    <a:pt x="18835" y="17695"/>
                  </a:lnTo>
                  <a:cubicBezTo>
                    <a:pt x="19698" y="13638"/>
                    <a:pt x="18083" y="8639"/>
                    <a:pt x="14257" y="4812"/>
                  </a:cubicBezTo>
                  <a:cubicBezTo>
                    <a:pt x="11102" y="1657"/>
                    <a:pt x="7149" y="1"/>
                    <a:pt x="3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52"/>
            <p:cNvSpPr/>
            <p:nvPr/>
          </p:nvSpPr>
          <p:spPr>
            <a:xfrm>
              <a:off x="3381525" y="1755800"/>
              <a:ext cx="492475" cy="458450"/>
            </a:xfrm>
            <a:custGeom>
              <a:rect b="b" l="l" r="r" t="t"/>
              <a:pathLst>
                <a:path extrusionOk="0" h="18338" w="19699">
                  <a:moveTo>
                    <a:pt x="3583" y="1"/>
                  </a:moveTo>
                  <a:cubicBezTo>
                    <a:pt x="2703" y="1"/>
                    <a:pt x="1846" y="102"/>
                    <a:pt x="1030" y="306"/>
                  </a:cubicBezTo>
                  <a:cubicBezTo>
                    <a:pt x="1" y="4421"/>
                    <a:pt x="1604" y="9598"/>
                    <a:pt x="5537" y="13533"/>
                  </a:cubicBezTo>
                  <a:cubicBezTo>
                    <a:pt x="8691" y="16687"/>
                    <a:pt x="12640" y="18338"/>
                    <a:pt x="16203" y="18338"/>
                  </a:cubicBezTo>
                  <a:cubicBezTo>
                    <a:pt x="16897" y="18338"/>
                    <a:pt x="17576" y="18275"/>
                    <a:pt x="18232" y="18149"/>
                  </a:cubicBezTo>
                  <a:lnTo>
                    <a:pt x="5739" y="5656"/>
                  </a:lnTo>
                  <a:cubicBezTo>
                    <a:pt x="5596" y="5510"/>
                    <a:pt x="5596" y="5273"/>
                    <a:pt x="5741" y="5128"/>
                  </a:cubicBezTo>
                  <a:cubicBezTo>
                    <a:pt x="5814" y="5055"/>
                    <a:pt x="5910" y="5019"/>
                    <a:pt x="6005" y="5019"/>
                  </a:cubicBezTo>
                  <a:cubicBezTo>
                    <a:pt x="6101" y="5019"/>
                    <a:pt x="6196" y="5055"/>
                    <a:pt x="6269" y="5128"/>
                  </a:cubicBezTo>
                  <a:lnTo>
                    <a:pt x="18835" y="17695"/>
                  </a:lnTo>
                  <a:cubicBezTo>
                    <a:pt x="19698" y="13637"/>
                    <a:pt x="18083" y="8639"/>
                    <a:pt x="14257" y="4812"/>
                  </a:cubicBezTo>
                  <a:cubicBezTo>
                    <a:pt x="11102" y="1657"/>
                    <a:pt x="7149" y="1"/>
                    <a:pt x="3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52"/>
            <p:cNvSpPr/>
            <p:nvPr/>
          </p:nvSpPr>
          <p:spPr>
            <a:xfrm>
              <a:off x="4025100" y="1261700"/>
              <a:ext cx="492475" cy="458400"/>
            </a:xfrm>
            <a:custGeom>
              <a:rect b="b" l="l" r="r" t="t"/>
              <a:pathLst>
                <a:path extrusionOk="0" h="18336" w="19699">
                  <a:moveTo>
                    <a:pt x="16118" y="0"/>
                  </a:moveTo>
                  <a:cubicBezTo>
                    <a:pt x="12551" y="0"/>
                    <a:pt x="8596" y="1655"/>
                    <a:pt x="5440" y="4810"/>
                  </a:cubicBezTo>
                  <a:cubicBezTo>
                    <a:pt x="1614" y="8637"/>
                    <a:pt x="1" y="13636"/>
                    <a:pt x="862" y="17693"/>
                  </a:cubicBezTo>
                  <a:lnTo>
                    <a:pt x="13429" y="5127"/>
                  </a:lnTo>
                  <a:cubicBezTo>
                    <a:pt x="13503" y="5054"/>
                    <a:pt x="13598" y="5018"/>
                    <a:pt x="13694" y="5018"/>
                  </a:cubicBezTo>
                  <a:cubicBezTo>
                    <a:pt x="13790" y="5018"/>
                    <a:pt x="13886" y="5054"/>
                    <a:pt x="13959" y="5127"/>
                  </a:cubicBezTo>
                  <a:cubicBezTo>
                    <a:pt x="14106" y="5273"/>
                    <a:pt x="14106" y="5510"/>
                    <a:pt x="13959" y="5654"/>
                  </a:cubicBezTo>
                  <a:lnTo>
                    <a:pt x="1465" y="18147"/>
                  </a:lnTo>
                  <a:cubicBezTo>
                    <a:pt x="2121" y="18273"/>
                    <a:pt x="2799" y="18335"/>
                    <a:pt x="3492" y="18335"/>
                  </a:cubicBezTo>
                  <a:cubicBezTo>
                    <a:pt x="7056" y="18335"/>
                    <a:pt x="11006" y="16685"/>
                    <a:pt x="14160" y="13532"/>
                  </a:cubicBezTo>
                  <a:cubicBezTo>
                    <a:pt x="18096" y="9596"/>
                    <a:pt x="19698" y="4420"/>
                    <a:pt x="18667" y="304"/>
                  </a:cubicBezTo>
                  <a:cubicBezTo>
                    <a:pt x="17853" y="101"/>
                    <a:pt x="16997" y="0"/>
                    <a:pt x="1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52"/>
            <p:cNvSpPr/>
            <p:nvPr/>
          </p:nvSpPr>
          <p:spPr>
            <a:xfrm>
              <a:off x="4025100" y="1755800"/>
              <a:ext cx="492425" cy="458425"/>
            </a:xfrm>
            <a:custGeom>
              <a:rect b="b" l="l" r="r" t="t"/>
              <a:pathLst>
                <a:path extrusionOk="0" h="18337" w="19697">
                  <a:moveTo>
                    <a:pt x="16113" y="1"/>
                  </a:moveTo>
                  <a:cubicBezTo>
                    <a:pt x="12550" y="1"/>
                    <a:pt x="8595" y="1657"/>
                    <a:pt x="5440" y="4812"/>
                  </a:cubicBezTo>
                  <a:cubicBezTo>
                    <a:pt x="1614" y="8639"/>
                    <a:pt x="1" y="13637"/>
                    <a:pt x="862" y="17695"/>
                  </a:cubicBezTo>
                  <a:lnTo>
                    <a:pt x="13429" y="5128"/>
                  </a:lnTo>
                  <a:cubicBezTo>
                    <a:pt x="13503" y="5055"/>
                    <a:pt x="13598" y="5019"/>
                    <a:pt x="13694" y="5019"/>
                  </a:cubicBezTo>
                  <a:cubicBezTo>
                    <a:pt x="13789" y="5019"/>
                    <a:pt x="13884" y="5055"/>
                    <a:pt x="13957" y="5128"/>
                  </a:cubicBezTo>
                  <a:cubicBezTo>
                    <a:pt x="14104" y="5274"/>
                    <a:pt x="14104" y="5511"/>
                    <a:pt x="13957" y="5656"/>
                  </a:cubicBezTo>
                  <a:lnTo>
                    <a:pt x="1464" y="18149"/>
                  </a:lnTo>
                  <a:cubicBezTo>
                    <a:pt x="2119" y="18275"/>
                    <a:pt x="2797" y="18337"/>
                    <a:pt x="3490" y="18337"/>
                  </a:cubicBezTo>
                  <a:cubicBezTo>
                    <a:pt x="7054" y="18337"/>
                    <a:pt x="11004" y="16685"/>
                    <a:pt x="14159" y="13532"/>
                  </a:cubicBezTo>
                  <a:cubicBezTo>
                    <a:pt x="18095" y="9598"/>
                    <a:pt x="19697" y="4421"/>
                    <a:pt x="18664" y="306"/>
                  </a:cubicBezTo>
                  <a:cubicBezTo>
                    <a:pt x="17850" y="102"/>
                    <a:pt x="16993" y="1"/>
                    <a:pt x="16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2"/>
            <p:cNvSpPr/>
            <p:nvPr/>
          </p:nvSpPr>
          <p:spPr>
            <a:xfrm>
              <a:off x="3837350" y="1383900"/>
              <a:ext cx="224425" cy="1314600"/>
            </a:xfrm>
            <a:custGeom>
              <a:rect b="b" l="l" r="r" t="t"/>
              <a:pathLst>
                <a:path extrusionOk="0" h="52584" w="8977">
                  <a:moveTo>
                    <a:pt x="4114" y="0"/>
                  </a:moveTo>
                  <a:lnTo>
                    <a:pt x="4114" y="16317"/>
                  </a:lnTo>
                  <a:lnTo>
                    <a:pt x="602" y="12805"/>
                  </a:lnTo>
                  <a:cubicBezTo>
                    <a:pt x="579" y="12919"/>
                    <a:pt x="559" y="13036"/>
                    <a:pt x="531" y="13149"/>
                  </a:cubicBezTo>
                  <a:cubicBezTo>
                    <a:pt x="358" y="13193"/>
                    <a:pt x="180" y="13224"/>
                    <a:pt x="1" y="13259"/>
                  </a:cubicBezTo>
                  <a:lnTo>
                    <a:pt x="4114" y="17373"/>
                  </a:lnTo>
                  <a:lnTo>
                    <a:pt x="4114" y="36081"/>
                  </a:lnTo>
                  <a:lnTo>
                    <a:pt x="602" y="32569"/>
                  </a:lnTo>
                  <a:cubicBezTo>
                    <a:pt x="579" y="32683"/>
                    <a:pt x="559" y="32801"/>
                    <a:pt x="531" y="32912"/>
                  </a:cubicBezTo>
                  <a:cubicBezTo>
                    <a:pt x="356" y="32955"/>
                    <a:pt x="180" y="32988"/>
                    <a:pt x="1" y="33023"/>
                  </a:cubicBezTo>
                  <a:lnTo>
                    <a:pt x="4114" y="37137"/>
                  </a:lnTo>
                  <a:lnTo>
                    <a:pt x="4114" y="52210"/>
                  </a:lnTo>
                  <a:cubicBezTo>
                    <a:pt x="4114" y="52416"/>
                    <a:pt x="4282" y="52583"/>
                    <a:pt x="4489" y="52583"/>
                  </a:cubicBezTo>
                  <a:cubicBezTo>
                    <a:pt x="4694" y="52583"/>
                    <a:pt x="4863" y="52416"/>
                    <a:pt x="4863" y="52210"/>
                  </a:cubicBezTo>
                  <a:lnTo>
                    <a:pt x="4863" y="37137"/>
                  </a:lnTo>
                  <a:lnTo>
                    <a:pt x="8977" y="33023"/>
                  </a:lnTo>
                  <a:cubicBezTo>
                    <a:pt x="8797" y="32988"/>
                    <a:pt x="8620" y="32957"/>
                    <a:pt x="8445" y="32913"/>
                  </a:cubicBezTo>
                  <a:cubicBezTo>
                    <a:pt x="8416" y="32801"/>
                    <a:pt x="8398" y="32685"/>
                    <a:pt x="8372" y="32571"/>
                  </a:cubicBezTo>
                  <a:lnTo>
                    <a:pt x="4860" y="36083"/>
                  </a:lnTo>
                  <a:lnTo>
                    <a:pt x="4860" y="17374"/>
                  </a:lnTo>
                  <a:lnTo>
                    <a:pt x="8974" y="13260"/>
                  </a:lnTo>
                  <a:cubicBezTo>
                    <a:pt x="8797" y="13227"/>
                    <a:pt x="8618" y="13194"/>
                    <a:pt x="8443" y="13151"/>
                  </a:cubicBezTo>
                  <a:cubicBezTo>
                    <a:pt x="8414" y="13039"/>
                    <a:pt x="8396" y="12921"/>
                    <a:pt x="8372" y="12808"/>
                  </a:cubicBezTo>
                  <a:lnTo>
                    <a:pt x="4863" y="16317"/>
                  </a:lnTo>
                  <a:lnTo>
                    <a:pt x="4863" y="0"/>
                  </a:lnTo>
                  <a:cubicBezTo>
                    <a:pt x="4737" y="84"/>
                    <a:pt x="4617" y="171"/>
                    <a:pt x="4489" y="246"/>
                  </a:cubicBezTo>
                  <a:cubicBezTo>
                    <a:pt x="4361" y="171"/>
                    <a:pt x="4239" y="84"/>
                    <a:pt x="4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381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8" name="Google Shape;688;p52"/>
          <p:cNvSpPr/>
          <p:nvPr/>
        </p:nvSpPr>
        <p:spPr>
          <a:xfrm>
            <a:off x="1748625" y="3514300"/>
            <a:ext cx="5365200" cy="951000"/>
          </a:xfrm>
          <a:prstGeom prst="rect">
            <a:avLst/>
          </a:prstGeom>
          <a:solidFill>
            <a:srgbClr val="8996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9" name="Google Shape;689;p52"/>
          <p:cNvGrpSpPr/>
          <p:nvPr/>
        </p:nvGrpSpPr>
        <p:grpSpPr>
          <a:xfrm>
            <a:off x="3015676" y="3386887"/>
            <a:ext cx="361969" cy="361073"/>
            <a:chOff x="4596506" y="3179325"/>
            <a:chExt cx="361969" cy="361073"/>
          </a:xfrm>
        </p:grpSpPr>
        <p:sp>
          <p:nvSpPr>
            <p:cNvPr id="690" name="Google Shape;690;p52"/>
            <p:cNvSpPr/>
            <p:nvPr/>
          </p:nvSpPr>
          <p:spPr>
            <a:xfrm>
              <a:off x="4596506" y="3179325"/>
              <a:ext cx="361969" cy="361073"/>
            </a:xfrm>
            <a:custGeom>
              <a:rect b="b" l="l" r="r" t="t"/>
              <a:pathLst>
                <a:path extrusionOk="0" h="23250" w="23218">
                  <a:moveTo>
                    <a:pt x="11609" y="0"/>
                  </a:moveTo>
                  <a:cubicBezTo>
                    <a:pt x="5171" y="0"/>
                    <a:pt x="1" y="5204"/>
                    <a:pt x="1" y="11642"/>
                  </a:cubicBezTo>
                  <a:cubicBezTo>
                    <a:pt x="1" y="18046"/>
                    <a:pt x="5171" y="23250"/>
                    <a:pt x="11609" y="23250"/>
                  </a:cubicBezTo>
                  <a:cubicBezTo>
                    <a:pt x="18013" y="23250"/>
                    <a:pt x="23217" y="18046"/>
                    <a:pt x="23217" y="11642"/>
                  </a:cubicBezTo>
                  <a:cubicBezTo>
                    <a:pt x="23217" y="5204"/>
                    <a:pt x="18013" y="0"/>
                    <a:pt x="11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640000" dist="47625">
                <a:schemeClr val="dk1">
                  <a:alpha val="16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52"/>
            <p:cNvSpPr/>
            <p:nvPr/>
          </p:nvSpPr>
          <p:spPr>
            <a:xfrm>
              <a:off x="4681798" y="3264807"/>
              <a:ext cx="195031" cy="190646"/>
            </a:xfrm>
            <a:custGeom>
              <a:rect b="b" l="l" r="r" t="t"/>
              <a:pathLst>
                <a:path extrusionOk="0" h="12276" w="12510">
                  <a:moveTo>
                    <a:pt x="9540" y="2135"/>
                  </a:moveTo>
                  <a:cubicBezTo>
                    <a:pt x="9107" y="2135"/>
                    <a:pt x="8773" y="2469"/>
                    <a:pt x="8773" y="2869"/>
                  </a:cubicBezTo>
                  <a:cubicBezTo>
                    <a:pt x="8773" y="3269"/>
                    <a:pt x="9107" y="3603"/>
                    <a:pt x="9540" y="3603"/>
                  </a:cubicBezTo>
                  <a:cubicBezTo>
                    <a:pt x="9941" y="3603"/>
                    <a:pt x="10274" y="3269"/>
                    <a:pt x="10274" y="2869"/>
                  </a:cubicBezTo>
                  <a:cubicBezTo>
                    <a:pt x="10274" y="2469"/>
                    <a:pt x="9941" y="2135"/>
                    <a:pt x="9540" y="2135"/>
                  </a:cubicBezTo>
                  <a:close/>
                  <a:moveTo>
                    <a:pt x="6271" y="4103"/>
                  </a:moveTo>
                  <a:cubicBezTo>
                    <a:pt x="7372" y="4103"/>
                    <a:pt x="8306" y="5037"/>
                    <a:pt x="8273" y="6171"/>
                  </a:cubicBezTo>
                  <a:cubicBezTo>
                    <a:pt x="8273" y="7253"/>
                    <a:pt x="7371" y="8174"/>
                    <a:pt x="6295" y="8174"/>
                  </a:cubicBezTo>
                  <a:cubicBezTo>
                    <a:pt x="6276" y="8174"/>
                    <a:pt x="6257" y="8173"/>
                    <a:pt x="6238" y="8173"/>
                  </a:cubicBezTo>
                  <a:cubicBezTo>
                    <a:pt x="5104" y="8173"/>
                    <a:pt x="4203" y="7239"/>
                    <a:pt x="4203" y="6138"/>
                  </a:cubicBezTo>
                  <a:cubicBezTo>
                    <a:pt x="4203" y="5004"/>
                    <a:pt x="5137" y="4103"/>
                    <a:pt x="6271" y="4103"/>
                  </a:cubicBezTo>
                  <a:close/>
                  <a:moveTo>
                    <a:pt x="6238" y="3002"/>
                  </a:moveTo>
                  <a:cubicBezTo>
                    <a:pt x="4503" y="3002"/>
                    <a:pt x="3102" y="4403"/>
                    <a:pt x="3102" y="6138"/>
                  </a:cubicBezTo>
                  <a:cubicBezTo>
                    <a:pt x="3102" y="7872"/>
                    <a:pt x="4503" y="9307"/>
                    <a:pt x="6238" y="9307"/>
                  </a:cubicBezTo>
                  <a:cubicBezTo>
                    <a:pt x="7972" y="9307"/>
                    <a:pt x="9407" y="7906"/>
                    <a:pt x="9407" y="6138"/>
                  </a:cubicBezTo>
                  <a:cubicBezTo>
                    <a:pt x="9407" y="4403"/>
                    <a:pt x="8006" y="3002"/>
                    <a:pt x="6238" y="3002"/>
                  </a:cubicBezTo>
                  <a:close/>
                  <a:moveTo>
                    <a:pt x="6121" y="1105"/>
                  </a:moveTo>
                  <a:cubicBezTo>
                    <a:pt x="7440" y="1105"/>
                    <a:pt x="8794" y="1146"/>
                    <a:pt x="9340" y="1234"/>
                  </a:cubicBezTo>
                  <a:cubicBezTo>
                    <a:pt x="10408" y="1401"/>
                    <a:pt x="11075" y="2102"/>
                    <a:pt x="11208" y="3169"/>
                  </a:cubicBezTo>
                  <a:cubicBezTo>
                    <a:pt x="11308" y="4203"/>
                    <a:pt x="11342" y="8139"/>
                    <a:pt x="11175" y="9240"/>
                  </a:cubicBezTo>
                  <a:cubicBezTo>
                    <a:pt x="11008" y="10307"/>
                    <a:pt x="10274" y="10975"/>
                    <a:pt x="9207" y="11075"/>
                  </a:cubicBezTo>
                  <a:cubicBezTo>
                    <a:pt x="8730" y="11122"/>
                    <a:pt x="7479" y="11163"/>
                    <a:pt x="6199" y="11163"/>
                  </a:cubicBezTo>
                  <a:cubicBezTo>
                    <a:pt x="4796" y="11163"/>
                    <a:pt x="3357" y="11114"/>
                    <a:pt x="2869" y="10975"/>
                  </a:cubicBezTo>
                  <a:cubicBezTo>
                    <a:pt x="2002" y="10741"/>
                    <a:pt x="1468" y="10141"/>
                    <a:pt x="1334" y="9240"/>
                  </a:cubicBezTo>
                  <a:cubicBezTo>
                    <a:pt x="1201" y="8406"/>
                    <a:pt x="1168" y="4170"/>
                    <a:pt x="1334" y="3036"/>
                  </a:cubicBezTo>
                  <a:cubicBezTo>
                    <a:pt x="1501" y="1968"/>
                    <a:pt x="2202" y="1334"/>
                    <a:pt x="3269" y="1201"/>
                  </a:cubicBezTo>
                  <a:cubicBezTo>
                    <a:pt x="3789" y="1138"/>
                    <a:pt x="4941" y="1105"/>
                    <a:pt x="6121" y="1105"/>
                  </a:cubicBezTo>
                  <a:close/>
                  <a:moveTo>
                    <a:pt x="5917" y="0"/>
                  </a:moveTo>
                  <a:cubicBezTo>
                    <a:pt x="4728" y="0"/>
                    <a:pt x="3569" y="33"/>
                    <a:pt x="2969" y="134"/>
                  </a:cubicBezTo>
                  <a:cubicBezTo>
                    <a:pt x="1601" y="367"/>
                    <a:pt x="667" y="1168"/>
                    <a:pt x="300" y="2535"/>
                  </a:cubicBezTo>
                  <a:cubicBezTo>
                    <a:pt x="0" y="3569"/>
                    <a:pt x="67" y="8406"/>
                    <a:pt x="234" y="9440"/>
                  </a:cubicBezTo>
                  <a:cubicBezTo>
                    <a:pt x="467" y="10841"/>
                    <a:pt x="1301" y="11742"/>
                    <a:pt x="2702" y="12109"/>
                  </a:cubicBezTo>
                  <a:cubicBezTo>
                    <a:pt x="3186" y="12226"/>
                    <a:pt x="4620" y="12276"/>
                    <a:pt x="6067" y="12276"/>
                  </a:cubicBezTo>
                  <a:cubicBezTo>
                    <a:pt x="7514" y="12276"/>
                    <a:pt x="8973" y="12226"/>
                    <a:pt x="9507" y="12142"/>
                  </a:cubicBezTo>
                  <a:cubicBezTo>
                    <a:pt x="10941" y="11909"/>
                    <a:pt x="11842" y="11108"/>
                    <a:pt x="12209" y="9707"/>
                  </a:cubicBezTo>
                  <a:cubicBezTo>
                    <a:pt x="12509" y="8606"/>
                    <a:pt x="12409" y="4036"/>
                    <a:pt x="12309" y="3069"/>
                  </a:cubicBezTo>
                  <a:cubicBezTo>
                    <a:pt x="12209" y="2268"/>
                    <a:pt x="11909" y="1568"/>
                    <a:pt x="11308" y="1001"/>
                  </a:cubicBezTo>
                  <a:cubicBezTo>
                    <a:pt x="10674" y="367"/>
                    <a:pt x="9907" y="100"/>
                    <a:pt x="9040" y="67"/>
                  </a:cubicBezTo>
                  <a:cubicBezTo>
                    <a:pt x="8323" y="33"/>
                    <a:pt x="7105" y="0"/>
                    <a:pt x="5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52"/>
            <p:cNvSpPr/>
            <p:nvPr/>
          </p:nvSpPr>
          <p:spPr>
            <a:xfrm>
              <a:off x="4681798" y="3264807"/>
              <a:ext cx="195031" cy="190646"/>
            </a:xfrm>
            <a:custGeom>
              <a:rect b="b" l="l" r="r" t="t"/>
              <a:pathLst>
                <a:path extrusionOk="0" h="12276" w="12510">
                  <a:moveTo>
                    <a:pt x="9540" y="2135"/>
                  </a:moveTo>
                  <a:cubicBezTo>
                    <a:pt x="9107" y="2135"/>
                    <a:pt x="8773" y="2469"/>
                    <a:pt x="8773" y="2869"/>
                  </a:cubicBezTo>
                  <a:cubicBezTo>
                    <a:pt x="8773" y="3269"/>
                    <a:pt x="9107" y="3603"/>
                    <a:pt x="9540" y="3603"/>
                  </a:cubicBezTo>
                  <a:cubicBezTo>
                    <a:pt x="9941" y="3603"/>
                    <a:pt x="10274" y="3269"/>
                    <a:pt x="10274" y="2869"/>
                  </a:cubicBezTo>
                  <a:cubicBezTo>
                    <a:pt x="10274" y="2469"/>
                    <a:pt x="9941" y="2135"/>
                    <a:pt x="9540" y="2135"/>
                  </a:cubicBezTo>
                  <a:close/>
                  <a:moveTo>
                    <a:pt x="6271" y="4103"/>
                  </a:moveTo>
                  <a:cubicBezTo>
                    <a:pt x="7372" y="4103"/>
                    <a:pt x="8306" y="5037"/>
                    <a:pt x="8273" y="6171"/>
                  </a:cubicBezTo>
                  <a:cubicBezTo>
                    <a:pt x="8273" y="7253"/>
                    <a:pt x="7371" y="8174"/>
                    <a:pt x="6295" y="8174"/>
                  </a:cubicBezTo>
                  <a:cubicBezTo>
                    <a:pt x="6276" y="8174"/>
                    <a:pt x="6257" y="8173"/>
                    <a:pt x="6238" y="8173"/>
                  </a:cubicBezTo>
                  <a:cubicBezTo>
                    <a:pt x="5104" y="8173"/>
                    <a:pt x="4203" y="7239"/>
                    <a:pt x="4203" y="6138"/>
                  </a:cubicBezTo>
                  <a:cubicBezTo>
                    <a:pt x="4203" y="5004"/>
                    <a:pt x="5137" y="4103"/>
                    <a:pt x="6271" y="4103"/>
                  </a:cubicBezTo>
                  <a:close/>
                  <a:moveTo>
                    <a:pt x="6238" y="3002"/>
                  </a:moveTo>
                  <a:cubicBezTo>
                    <a:pt x="4503" y="3002"/>
                    <a:pt x="3102" y="4403"/>
                    <a:pt x="3102" y="6138"/>
                  </a:cubicBezTo>
                  <a:cubicBezTo>
                    <a:pt x="3102" y="7872"/>
                    <a:pt x="4503" y="9307"/>
                    <a:pt x="6238" y="9307"/>
                  </a:cubicBezTo>
                  <a:cubicBezTo>
                    <a:pt x="7972" y="9307"/>
                    <a:pt x="9407" y="7906"/>
                    <a:pt x="9407" y="6138"/>
                  </a:cubicBezTo>
                  <a:cubicBezTo>
                    <a:pt x="9407" y="4403"/>
                    <a:pt x="8006" y="3002"/>
                    <a:pt x="6238" y="3002"/>
                  </a:cubicBezTo>
                  <a:close/>
                  <a:moveTo>
                    <a:pt x="6121" y="1105"/>
                  </a:moveTo>
                  <a:cubicBezTo>
                    <a:pt x="7440" y="1105"/>
                    <a:pt x="8794" y="1146"/>
                    <a:pt x="9340" y="1234"/>
                  </a:cubicBezTo>
                  <a:cubicBezTo>
                    <a:pt x="10408" y="1401"/>
                    <a:pt x="11075" y="2102"/>
                    <a:pt x="11208" y="3169"/>
                  </a:cubicBezTo>
                  <a:cubicBezTo>
                    <a:pt x="11308" y="4203"/>
                    <a:pt x="11342" y="8139"/>
                    <a:pt x="11175" y="9240"/>
                  </a:cubicBezTo>
                  <a:cubicBezTo>
                    <a:pt x="11008" y="10307"/>
                    <a:pt x="10274" y="10975"/>
                    <a:pt x="9207" y="11075"/>
                  </a:cubicBezTo>
                  <a:cubicBezTo>
                    <a:pt x="8730" y="11122"/>
                    <a:pt x="7479" y="11163"/>
                    <a:pt x="6199" y="11163"/>
                  </a:cubicBezTo>
                  <a:cubicBezTo>
                    <a:pt x="4796" y="11163"/>
                    <a:pt x="3357" y="11114"/>
                    <a:pt x="2869" y="10975"/>
                  </a:cubicBezTo>
                  <a:cubicBezTo>
                    <a:pt x="2002" y="10741"/>
                    <a:pt x="1468" y="10141"/>
                    <a:pt x="1334" y="9240"/>
                  </a:cubicBezTo>
                  <a:cubicBezTo>
                    <a:pt x="1201" y="8406"/>
                    <a:pt x="1168" y="4170"/>
                    <a:pt x="1334" y="3036"/>
                  </a:cubicBezTo>
                  <a:cubicBezTo>
                    <a:pt x="1501" y="1968"/>
                    <a:pt x="2202" y="1334"/>
                    <a:pt x="3269" y="1201"/>
                  </a:cubicBezTo>
                  <a:cubicBezTo>
                    <a:pt x="3789" y="1138"/>
                    <a:pt x="4941" y="1105"/>
                    <a:pt x="6121" y="1105"/>
                  </a:cubicBezTo>
                  <a:close/>
                  <a:moveTo>
                    <a:pt x="5917" y="0"/>
                  </a:moveTo>
                  <a:cubicBezTo>
                    <a:pt x="4728" y="0"/>
                    <a:pt x="3569" y="33"/>
                    <a:pt x="2969" y="134"/>
                  </a:cubicBezTo>
                  <a:cubicBezTo>
                    <a:pt x="1601" y="367"/>
                    <a:pt x="667" y="1168"/>
                    <a:pt x="300" y="2535"/>
                  </a:cubicBezTo>
                  <a:cubicBezTo>
                    <a:pt x="0" y="3569"/>
                    <a:pt x="67" y="8406"/>
                    <a:pt x="234" y="9440"/>
                  </a:cubicBezTo>
                  <a:cubicBezTo>
                    <a:pt x="467" y="10841"/>
                    <a:pt x="1301" y="11742"/>
                    <a:pt x="2702" y="12109"/>
                  </a:cubicBezTo>
                  <a:cubicBezTo>
                    <a:pt x="3186" y="12226"/>
                    <a:pt x="4620" y="12276"/>
                    <a:pt x="6067" y="12276"/>
                  </a:cubicBezTo>
                  <a:cubicBezTo>
                    <a:pt x="7514" y="12276"/>
                    <a:pt x="8973" y="12226"/>
                    <a:pt x="9507" y="12142"/>
                  </a:cubicBezTo>
                  <a:cubicBezTo>
                    <a:pt x="10941" y="11909"/>
                    <a:pt x="11842" y="11108"/>
                    <a:pt x="12209" y="9707"/>
                  </a:cubicBezTo>
                  <a:cubicBezTo>
                    <a:pt x="12509" y="8606"/>
                    <a:pt x="12409" y="4036"/>
                    <a:pt x="12309" y="3069"/>
                  </a:cubicBezTo>
                  <a:cubicBezTo>
                    <a:pt x="12209" y="2268"/>
                    <a:pt x="11909" y="1568"/>
                    <a:pt x="11308" y="1001"/>
                  </a:cubicBezTo>
                  <a:cubicBezTo>
                    <a:pt x="10674" y="367"/>
                    <a:pt x="9907" y="100"/>
                    <a:pt x="9040" y="67"/>
                  </a:cubicBezTo>
                  <a:cubicBezTo>
                    <a:pt x="8323" y="33"/>
                    <a:pt x="7105" y="0"/>
                    <a:pt x="5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3" name="Google Shape;693;p52"/>
          <p:cNvSpPr txBox="1"/>
          <p:nvPr/>
        </p:nvSpPr>
        <p:spPr>
          <a:xfrm>
            <a:off x="3446800" y="3351863"/>
            <a:ext cx="249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@proyecto_clean_waves</a:t>
            </a:r>
            <a:endParaRPr b="1"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94" name="Google Shape;694;p52"/>
          <p:cNvSpPr txBox="1"/>
          <p:nvPr/>
        </p:nvSpPr>
        <p:spPr>
          <a:xfrm>
            <a:off x="2119100" y="3782975"/>
            <a:ext cx="489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https://instagram.com/proyecto_clean_waves?utm_medium=copy_link</a:t>
            </a:r>
            <a:endParaRPr sz="1200" u="sng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/>
          <p:nvPr/>
        </p:nvSpPr>
        <p:spPr>
          <a:xfrm rot="5400000">
            <a:off x="3872711" y="-50492"/>
            <a:ext cx="1398598" cy="640080"/>
          </a:xfrm>
          <a:custGeom>
            <a:rect b="b" l="l" r="r" t="t"/>
            <a:pathLst>
              <a:path extrusionOk="0" h="67823" w="178906">
                <a:moveTo>
                  <a:pt x="140689" y="0"/>
                </a:moveTo>
                <a:cubicBezTo>
                  <a:pt x="140616" y="0"/>
                  <a:pt x="140545" y="5"/>
                  <a:pt x="140476" y="17"/>
                </a:cubicBezTo>
                <a:cubicBezTo>
                  <a:pt x="137440" y="516"/>
                  <a:pt x="134367" y="874"/>
                  <a:pt x="131390" y="1618"/>
                </a:cubicBezTo>
                <a:cubicBezTo>
                  <a:pt x="125785" y="3020"/>
                  <a:pt x="120976" y="5857"/>
                  <a:pt x="117214" y="10324"/>
                </a:cubicBezTo>
                <a:cubicBezTo>
                  <a:pt x="112780" y="15589"/>
                  <a:pt x="110894" y="21786"/>
                  <a:pt x="110602" y="28557"/>
                </a:cubicBezTo>
                <a:cubicBezTo>
                  <a:pt x="110566" y="29422"/>
                  <a:pt x="110557" y="30287"/>
                  <a:pt x="110535" y="31193"/>
                </a:cubicBezTo>
                <a:lnTo>
                  <a:pt x="83436" y="31193"/>
                </a:lnTo>
                <a:cubicBezTo>
                  <a:pt x="83784" y="31070"/>
                  <a:pt x="83938" y="31006"/>
                  <a:pt x="84097" y="30961"/>
                </a:cubicBezTo>
                <a:cubicBezTo>
                  <a:pt x="84498" y="30850"/>
                  <a:pt x="84899" y="30745"/>
                  <a:pt x="85301" y="30640"/>
                </a:cubicBezTo>
                <a:cubicBezTo>
                  <a:pt x="90910" y="29177"/>
                  <a:pt x="95499" y="26169"/>
                  <a:pt x="98885" y="21450"/>
                </a:cubicBezTo>
                <a:cubicBezTo>
                  <a:pt x="103145" y="15511"/>
                  <a:pt x="104939" y="8772"/>
                  <a:pt x="105095" y="1542"/>
                </a:cubicBezTo>
                <a:cubicBezTo>
                  <a:pt x="105105" y="1091"/>
                  <a:pt x="104995" y="639"/>
                  <a:pt x="104931" y="119"/>
                </a:cubicBezTo>
                <a:cubicBezTo>
                  <a:pt x="104447" y="82"/>
                  <a:pt x="104036" y="5"/>
                  <a:pt x="103644" y="5"/>
                </a:cubicBezTo>
                <a:cubicBezTo>
                  <a:pt x="103573" y="5"/>
                  <a:pt x="103503" y="8"/>
                  <a:pt x="103432" y="13"/>
                </a:cubicBezTo>
                <a:cubicBezTo>
                  <a:pt x="100232" y="268"/>
                  <a:pt x="97073" y="780"/>
                  <a:pt x="93999" y="1716"/>
                </a:cubicBezTo>
                <a:cubicBezTo>
                  <a:pt x="86380" y="4034"/>
                  <a:pt x="80419" y="8440"/>
                  <a:pt x="76854" y="15705"/>
                </a:cubicBezTo>
                <a:cubicBezTo>
                  <a:pt x="74813" y="19864"/>
                  <a:pt x="73787" y="24297"/>
                  <a:pt x="73789" y="28952"/>
                </a:cubicBezTo>
                <a:cubicBezTo>
                  <a:pt x="73791" y="29692"/>
                  <a:pt x="73696" y="30432"/>
                  <a:pt x="73644" y="31194"/>
                </a:cubicBezTo>
                <a:lnTo>
                  <a:pt x="46375" y="31194"/>
                </a:lnTo>
                <a:cubicBezTo>
                  <a:pt x="47143" y="30985"/>
                  <a:pt x="47650" y="30837"/>
                  <a:pt x="48161" y="30708"/>
                </a:cubicBezTo>
                <a:cubicBezTo>
                  <a:pt x="54766" y="29056"/>
                  <a:pt x="59843" y="25316"/>
                  <a:pt x="63369" y="19496"/>
                </a:cubicBezTo>
                <a:cubicBezTo>
                  <a:pt x="65931" y="15265"/>
                  <a:pt x="67338" y="10633"/>
                  <a:pt x="67965" y="5755"/>
                </a:cubicBezTo>
                <a:cubicBezTo>
                  <a:pt x="68199" y="3946"/>
                  <a:pt x="68570" y="2132"/>
                  <a:pt x="68162" y="130"/>
                </a:cubicBezTo>
                <a:cubicBezTo>
                  <a:pt x="67715" y="105"/>
                  <a:pt x="67266" y="19"/>
                  <a:pt x="66833" y="19"/>
                </a:cubicBezTo>
                <a:cubicBezTo>
                  <a:pt x="66696" y="19"/>
                  <a:pt x="66560" y="28"/>
                  <a:pt x="66427" y="50"/>
                </a:cubicBezTo>
                <a:cubicBezTo>
                  <a:pt x="63391" y="555"/>
                  <a:pt x="60295" y="869"/>
                  <a:pt x="57348" y="1703"/>
                </a:cubicBezTo>
                <a:cubicBezTo>
                  <a:pt x="49361" y="3968"/>
                  <a:pt x="43257" y="8656"/>
                  <a:pt x="39710" y="16336"/>
                </a:cubicBezTo>
                <a:cubicBezTo>
                  <a:pt x="37869" y="20326"/>
                  <a:pt x="37016" y="24549"/>
                  <a:pt x="36889" y="28932"/>
                </a:cubicBezTo>
                <a:cubicBezTo>
                  <a:pt x="36867" y="29674"/>
                  <a:pt x="36800" y="30415"/>
                  <a:pt x="36751" y="31192"/>
                </a:cubicBezTo>
                <a:lnTo>
                  <a:pt x="9681" y="31192"/>
                </a:lnTo>
                <a:cubicBezTo>
                  <a:pt x="10321" y="31003"/>
                  <a:pt x="10760" y="30854"/>
                  <a:pt x="11209" y="30741"/>
                </a:cubicBezTo>
                <a:cubicBezTo>
                  <a:pt x="19251" y="28717"/>
                  <a:pt x="24795" y="23776"/>
                  <a:pt x="28210" y="16285"/>
                </a:cubicBezTo>
                <a:cubicBezTo>
                  <a:pt x="30339" y="11617"/>
                  <a:pt x="31157" y="6671"/>
                  <a:pt x="31536" y="1620"/>
                </a:cubicBezTo>
                <a:cubicBezTo>
                  <a:pt x="31570" y="1170"/>
                  <a:pt x="31443" y="709"/>
                  <a:pt x="31377" y="136"/>
                </a:cubicBezTo>
                <a:cubicBezTo>
                  <a:pt x="30906" y="106"/>
                  <a:pt x="30480" y="19"/>
                  <a:pt x="30081" y="19"/>
                </a:cubicBezTo>
                <a:cubicBezTo>
                  <a:pt x="29963" y="19"/>
                  <a:pt x="29847" y="26"/>
                  <a:pt x="29734" y="45"/>
                </a:cubicBezTo>
                <a:cubicBezTo>
                  <a:pt x="26695" y="545"/>
                  <a:pt x="23613" y="895"/>
                  <a:pt x="20644" y="1672"/>
                </a:cubicBezTo>
                <a:cubicBezTo>
                  <a:pt x="15435" y="3036"/>
                  <a:pt x="10859" y="5632"/>
                  <a:pt x="7234" y="9698"/>
                </a:cubicBezTo>
                <a:cubicBezTo>
                  <a:pt x="2479" y="15030"/>
                  <a:pt x="330" y="21391"/>
                  <a:pt x="113" y="28447"/>
                </a:cubicBezTo>
                <a:cubicBezTo>
                  <a:pt x="19" y="31536"/>
                  <a:pt x="0" y="34632"/>
                  <a:pt x="108" y="37720"/>
                </a:cubicBezTo>
                <a:cubicBezTo>
                  <a:pt x="193" y="40144"/>
                  <a:pt x="318" y="42599"/>
                  <a:pt x="783" y="44970"/>
                </a:cubicBezTo>
                <a:cubicBezTo>
                  <a:pt x="2309" y="52754"/>
                  <a:pt x="6324" y="58932"/>
                  <a:pt x="13196" y="63050"/>
                </a:cubicBezTo>
                <a:cubicBezTo>
                  <a:pt x="18239" y="66072"/>
                  <a:pt x="23818" y="67389"/>
                  <a:pt x="29632" y="67814"/>
                </a:cubicBezTo>
                <a:cubicBezTo>
                  <a:pt x="29715" y="67820"/>
                  <a:pt x="29799" y="67823"/>
                  <a:pt x="29884" y="67823"/>
                </a:cubicBezTo>
                <a:cubicBezTo>
                  <a:pt x="30372" y="67823"/>
                  <a:pt x="30889" y="67734"/>
                  <a:pt x="31557" y="67686"/>
                </a:cubicBezTo>
                <a:cubicBezTo>
                  <a:pt x="31457" y="66234"/>
                  <a:pt x="31389" y="64951"/>
                  <a:pt x="31276" y="63672"/>
                </a:cubicBezTo>
                <a:cubicBezTo>
                  <a:pt x="30790" y="58219"/>
                  <a:pt x="29366" y="53049"/>
                  <a:pt x="26518" y="48333"/>
                </a:cubicBezTo>
                <a:cubicBezTo>
                  <a:pt x="23695" y="43657"/>
                  <a:pt x="19783" y="40215"/>
                  <a:pt x="14661" y="38262"/>
                </a:cubicBezTo>
                <a:cubicBezTo>
                  <a:pt x="12745" y="37532"/>
                  <a:pt x="10741" y="37031"/>
                  <a:pt x="9256" y="36573"/>
                </a:cubicBezTo>
                <a:lnTo>
                  <a:pt x="36832" y="36573"/>
                </a:lnTo>
                <a:cubicBezTo>
                  <a:pt x="36773" y="45326"/>
                  <a:pt x="38896" y="53218"/>
                  <a:pt x="45253" y="59405"/>
                </a:cubicBezTo>
                <a:cubicBezTo>
                  <a:pt x="49956" y="63984"/>
                  <a:pt x="59828" y="67797"/>
                  <a:pt x="65702" y="67797"/>
                </a:cubicBezTo>
                <a:cubicBezTo>
                  <a:pt x="66711" y="67797"/>
                  <a:pt x="67603" y="67684"/>
                  <a:pt x="68329" y="67443"/>
                </a:cubicBezTo>
                <a:cubicBezTo>
                  <a:pt x="68329" y="66903"/>
                  <a:pt x="68359" y="66313"/>
                  <a:pt x="68325" y="65729"/>
                </a:cubicBezTo>
                <a:cubicBezTo>
                  <a:pt x="68039" y="60958"/>
                  <a:pt x="67136" y="56321"/>
                  <a:pt x="65209" y="51919"/>
                </a:cubicBezTo>
                <a:cubicBezTo>
                  <a:pt x="62282" y="45231"/>
                  <a:pt x="57587" y="40368"/>
                  <a:pt x="50611" y="37919"/>
                </a:cubicBezTo>
                <a:cubicBezTo>
                  <a:pt x="48954" y="37338"/>
                  <a:pt x="47230" y="36948"/>
                  <a:pt x="45913" y="36576"/>
                </a:cubicBezTo>
                <a:lnTo>
                  <a:pt x="73799" y="36576"/>
                </a:lnTo>
                <a:cubicBezTo>
                  <a:pt x="73799" y="37409"/>
                  <a:pt x="73740" y="38114"/>
                  <a:pt x="73810" y="38805"/>
                </a:cubicBezTo>
                <a:cubicBezTo>
                  <a:pt x="74045" y="41103"/>
                  <a:pt x="74124" y="43442"/>
                  <a:pt x="74624" y="45683"/>
                </a:cubicBezTo>
                <a:cubicBezTo>
                  <a:pt x="76413" y="53703"/>
                  <a:pt x="80828" y="59858"/>
                  <a:pt x="88133" y="63761"/>
                </a:cubicBezTo>
                <a:cubicBezTo>
                  <a:pt x="92868" y="66291"/>
                  <a:pt x="98007" y="67443"/>
                  <a:pt x="103334" y="67807"/>
                </a:cubicBezTo>
                <a:cubicBezTo>
                  <a:pt x="103410" y="67812"/>
                  <a:pt x="103487" y="67814"/>
                  <a:pt x="103564" y="67814"/>
                </a:cubicBezTo>
                <a:cubicBezTo>
                  <a:pt x="104006" y="67814"/>
                  <a:pt x="104477" y="67736"/>
                  <a:pt x="105099" y="67691"/>
                </a:cubicBezTo>
                <a:cubicBezTo>
                  <a:pt x="105099" y="66775"/>
                  <a:pt x="105136" y="65959"/>
                  <a:pt x="105094" y="65144"/>
                </a:cubicBezTo>
                <a:cubicBezTo>
                  <a:pt x="104862" y="60720"/>
                  <a:pt x="103953" y="56437"/>
                  <a:pt x="102234" y="52351"/>
                </a:cubicBezTo>
                <a:cubicBezTo>
                  <a:pt x="98885" y="44394"/>
                  <a:pt x="93153" y="39149"/>
                  <a:pt x="84680" y="37065"/>
                </a:cubicBezTo>
                <a:cubicBezTo>
                  <a:pt x="84003" y="36898"/>
                  <a:pt x="83323" y="36735"/>
                  <a:pt x="82510" y="36536"/>
                </a:cubicBezTo>
                <a:lnTo>
                  <a:pt x="110551" y="36536"/>
                </a:lnTo>
                <a:cubicBezTo>
                  <a:pt x="110494" y="45369"/>
                  <a:pt x="112704" y="53100"/>
                  <a:pt x="118977" y="59450"/>
                </a:cubicBezTo>
                <a:cubicBezTo>
                  <a:pt x="124309" y="64853"/>
                  <a:pt x="134373" y="67690"/>
                  <a:pt x="139861" y="67690"/>
                </a:cubicBezTo>
                <a:cubicBezTo>
                  <a:pt x="140637" y="67690"/>
                  <a:pt x="141321" y="67633"/>
                  <a:pt x="141887" y="67519"/>
                </a:cubicBezTo>
                <a:cubicBezTo>
                  <a:pt x="141923" y="66790"/>
                  <a:pt x="142029" y="66025"/>
                  <a:pt x="141980" y="65268"/>
                </a:cubicBezTo>
                <a:cubicBezTo>
                  <a:pt x="141696" y="60917"/>
                  <a:pt x="140880" y="56671"/>
                  <a:pt x="139217" y="52630"/>
                </a:cubicBezTo>
                <a:cubicBezTo>
                  <a:pt x="135938" y="44656"/>
                  <a:pt x="130254" y="39337"/>
                  <a:pt x="121821" y="37119"/>
                </a:cubicBezTo>
                <a:cubicBezTo>
                  <a:pt x="121043" y="36915"/>
                  <a:pt x="120254" y="36747"/>
                  <a:pt x="119469" y="36564"/>
                </a:cubicBezTo>
                <a:cubicBezTo>
                  <a:pt x="125957" y="36514"/>
                  <a:pt x="132431" y="36451"/>
                  <a:pt x="138925" y="36451"/>
                </a:cubicBezTo>
                <a:cubicBezTo>
                  <a:pt x="141716" y="36451"/>
                  <a:pt x="144510" y="36462"/>
                  <a:pt x="147310" y="36492"/>
                </a:cubicBezTo>
                <a:cubicBezTo>
                  <a:pt x="147376" y="45327"/>
                  <a:pt x="149455" y="53174"/>
                  <a:pt x="155829" y="59416"/>
                </a:cubicBezTo>
                <a:cubicBezTo>
                  <a:pt x="160405" y="63898"/>
                  <a:pt x="170221" y="67796"/>
                  <a:pt x="176265" y="67796"/>
                </a:cubicBezTo>
                <a:cubicBezTo>
                  <a:pt x="177163" y="67796"/>
                  <a:pt x="177978" y="67710"/>
                  <a:pt x="178680" y="67527"/>
                </a:cubicBezTo>
                <a:cubicBezTo>
                  <a:pt x="178723" y="67334"/>
                  <a:pt x="178808" y="67110"/>
                  <a:pt x="178814" y="66884"/>
                </a:cubicBezTo>
                <a:cubicBezTo>
                  <a:pt x="178838" y="66172"/>
                  <a:pt x="178897" y="65452"/>
                  <a:pt x="178827" y="64747"/>
                </a:cubicBezTo>
                <a:cubicBezTo>
                  <a:pt x="178374" y="60176"/>
                  <a:pt x="177508" y="55691"/>
                  <a:pt x="175568" y="51497"/>
                </a:cubicBezTo>
                <a:cubicBezTo>
                  <a:pt x="171973" y="43728"/>
                  <a:pt x="166095" y="38722"/>
                  <a:pt x="157635" y="36916"/>
                </a:cubicBezTo>
                <a:cubicBezTo>
                  <a:pt x="157260" y="36836"/>
                  <a:pt x="156902" y="36687"/>
                  <a:pt x="156536" y="36570"/>
                </a:cubicBezTo>
                <a:cubicBezTo>
                  <a:pt x="156549" y="36490"/>
                  <a:pt x="156562" y="36412"/>
                  <a:pt x="156575" y="36334"/>
                </a:cubicBezTo>
                <a:lnTo>
                  <a:pt x="164088" y="36334"/>
                </a:lnTo>
                <a:cubicBezTo>
                  <a:pt x="164341" y="34593"/>
                  <a:pt x="164311" y="32984"/>
                  <a:pt x="164123" y="31239"/>
                </a:cubicBezTo>
                <a:lnTo>
                  <a:pt x="157163" y="31239"/>
                </a:lnTo>
                <a:cubicBezTo>
                  <a:pt x="165302" y="29396"/>
                  <a:pt x="171287" y="24880"/>
                  <a:pt x="175035" y="17444"/>
                </a:cubicBezTo>
                <a:cubicBezTo>
                  <a:pt x="177341" y="12868"/>
                  <a:pt x="178384" y="7953"/>
                  <a:pt x="178829" y="2892"/>
                </a:cubicBezTo>
                <a:cubicBezTo>
                  <a:pt x="178905" y="2025"/>
                  <a:pt x="178840" y="1146"/>
                  <a:pt x="178840" y="45"/>
                </a:cubicBezTo>
                <a:cubicBezTo>
                  <a:pt x="178337" y="45"/>
                  <a:pt x="177924" y="27"/>
                  <a:pt x="177547" y="27"/>
                </a:cubicBezTo>
                <a:cubicBezTo>
                  <a:pt x="177320" y="27"/>
                  <a:pt x="177105" y="33"/>
                  <a:pt x="176892" y="55"/>
                </a:cubicBezTo>
                <a:cubicBezTo>
                  <a:pt x="175479" y="199"/>
                  <a:pt x="174060" y="342"/>
                  <a:pt x="172659" y="574"/>
                </a:cubicBezTo>
                <a:cubicBezTo>
                  <a:pt x="168833" y="1207"/>
                  <a:pt x="165136" y="2287"/>
                  <a:pt x="161729" y="4166"/>
                </a:cubicBezTo>
                <a:cubicBezTo>
                  <a:pt x="152869" y="9051"/>
                  <a:pt x="148522" y="16804"/>
                  <a:pt x="147590" y="26685"/>
                </a:cubicBezTo>
                <a:cubicBezTo>
                  <a:pt x="147453" y="28144"/>
                  <a:pt x="147353" y="29608"/>
                  <a:pt x="147230" y="31152"/>
                </a:cubicBezTo>
                <a:lnTo>
                  <a:pt x="120280" y="31152"/>
                </a:lnTo>
                <a:cubicBezTo>
                  <a:pt x="121222" y="30880"/>
                  <a:pt x="122014" y="30649"/>
                  <a:pt x="122808" y="30423"/>
                </a:cubicBezTo>
                <a:cubicBezTo>
                  <a:pt x="128582" y="28775"/>
                  <a:pt x="133156" y="25464"/>
                  <a:pt x="136451" y="20447"/>
                </a:cubicBezTo>
                <a:cubicBezTo>
                  <a:pt x="140174" y="14778"/>
                  <a:pt x="141693" y="8432"/>
                  <a:pt x="141990" y="1738"/>
                </a:cubicBezTo>
                <a:cubicBezTo>
                  <a:pt x="142013" y="1228"/>
                  <a:pt x="141886" y="709"/>
                  <a:pt x="141824" y="149"/>
                </a:cubicBezTo>
                <a:cubicBezTo>
                  <a:pt x="141380" y="100"/>
                  <a:pt x="141018" y="0"/>
                  <a:pt x="1406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0"/>
          <p:cNvSpPr txBox="1"/>
          <p:nvPr>
            <p:ph type="title"/>
          </p:nvPr>
        </p:nvSpPr>
        <p:spPr>
          <a:xfrm>
            <a:off x="636750" y="2291525"/>
            <a:ext cx="7870500" cy="1078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latin typeface="Barlow"/>
                <a:ea typeface="Barlow"/>
                <a:cs typeface="Barlow"/>
                <a:sym typeface="Barlow"/>
              </a:rPr>
              <a:t>¿Por qué usamos Instagram para impulsar el proyecto? </a:t>
            </a:r>
            <a:endParaRPr sz="7700"/>
          </a:p>
        </p:txBody>
      </p:sp>
      <p:sp>
        <p:nvSpPr>
          <p:cNvPr id="267" name="Google Shape;267;p30"/>
          <p:cNvSpPr/>
          <p:nvPr/>
        </p:nvSpPr>
        <p:spPr>
          <a:xfrm>
            <a:off x="3886083" y="694284"/>
            <a:ext cx="1371634" cy="1371589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grpSp>
        <p:nvGrpSpPr>
          <p:cNvPr id="268" name="Google Shape;268;p30"/>
          <p:cNvGrpSpPr/>
          <p:nvPr/>
        </p:nvGrpSpPr>
        <p:grpSpPr>
          <a:xfrm>
            <a:off x="3883421" y="3800422"/>
            <a:ext cx="1371608" cy="1114475"/>
            <a:chOff x="1319975" y="3218175"/>
            <a:chExt cx="1586775" cy="1290350"/>
          </a:xfrm>
        </p:grpSpPr>
        <p:sp>
          <p:nvSpPr>
            <p:cNvPr id="269" name="Google Shape;269;p30"/>
            <p:cNvSpPr/>
            <p:nvPr/>
          </p:nvSpPr>
          <p:spPr>
            <a:xfrm>
              <a:off x="1319975" y="3218175"/>
              <a:ext cx="1586700" cy="175550"/>
            </a:xfrm>
            <a:custGeom>
              <a:rect b="b" l="l" r="r" t="t"/>
              <a:pathLst>
                <a:path extrusionOk="0" h="7022" w="63468">
                  <a:moveTo>
                    <a:pt x="1014" y="0"/>
                  </a:moveTo>
                  <a:cubicBezTo>
                    <a:pt x="667" y="0"/>
                    <a:pt x="329" y="45"/>
                    <a:pt x="1" y="123"/>
                  </a:cubicBezTo>
                  <a:lnTo>
                    <a:pt x="1" y="2327"/>
                  </a:lnTo>
                  <a:lnTo>
                    <a:pt x="2" y="2327"/>
                  </a:lnTo>
                  <a:cubicBezTo>
                    <a:pt x="314" y="2169"/>
                    <a:pt x="657" y="2077"/>
                    <a:pt x="1016" y="2077"/>
                  </a:cubicBezTo>
                  <a:cubicBezTo>
                    <a:pt x="1620" y="2077"/>
                    <a:pt x="2190" y="2312"/>
                    <a:pt x="2616" y="2740"/>
                  </a:cubicBezTo>
                  <a:lnTo>
                    <a:pt x="5627" y="5751"/>
                  </a:lnTo>
                  <a:cubicBezTo>
                    <a:pt x="6473" y="6597"/>
                    <a:pt x="7584" y="7019"/>
                    <a:pt x="8696" y="7019"/>
                  </a:cubicBezTo>
                  <a:cubicBezTo>
                    <a:pt x="9807" y="7019"/>
                    <a:pt x="10919" y="6597"/>
                    <a:pt x="11765" y="5751"/>
                  </a:cubicBezTo>
                  <a:lnTo>
                    <a:pt x="14777" y="2740"/>
                  </a:lnTo>
                  <a:cubicBezTo>
                    <a:pt x="15202" y="2314"/>
                    <a:pt x="15771" y="2077"/>
                    <a:pt x="16376" y="2077"/>
                  </a:cubicBezTo>
                  <a:cubicBezTo>
                    <a:pt x="16979" y="2077"/>
                    <a:pt x="17548" y="2312"/>
                    <a:pt x="17975" y="2740"/>
                  </a:cubicBezTo>
                  <a:lnTo>
                    <a:pt x="20985" y="5751"/>
                  </a:lnTo>
                  <a:cubicBezTo>
                    <a:pt x="21805" y="6572"/>
                    <a:pt x="22894" y="7022"/>
                    <a:pt x="24055" y="7022"/>
                  </a:cubicBezTo>
                  <a:cubicBezTo>
                    <a:pt x="25213" y="7022"/>
                    <a:pt x="26303" y="6571"/>
                    <a:pt x="27125" y="5751"/>
                  </a:cubicBezTo>
                  <a:lnTo>
                    <a:pt x="30135" y="2740"/>
                  </a:lnTo>
                  <a:cubicBezTo>
                    <a:pt x="30562" y="2314"/>
                    <a:pt x="31131" y="2077"/>
                    <a:pt x="31734" y="2077"/>
                  </a:cubicBezTo>
                  <a:cubicBezTo>
                    <a:pt x="32339" y="2077"/>
                    <a:pt x="32908" y="2312"/>
                    <a:pt x="33335" y="2740"/>
                  </a:cubicBezTo>
                  <a:lnTo>
                    <a:pt x="36345" y="5751"/>
                  </a:lnTo>
                  <a:cubicBezTo>
                    <a:pt x="37191" y="6597"/>
                    <a:pt x="38302" y="7019"/>
                    <a:pt x="39414" y="7019"/>
                  </a:cubicBezTo>
                  <a:cubicBezTo>
                    <a:pt x="40525" y="7019"/>
                    <a:pt x="41637" y="6597"/>
                    <a:pt x="42483" y="5751"/>
                  </a:cubicBezTo>
                  <a:lnTo>
                    <a:pt x="45495" y="2740"/>
                  </a:lnTo>
                  <a:cubicBezTo>
                    <a:pt x="45921" y="2314"/>
                    <a:pt x="46490" y="2077"/>
                    <a:pt x="47094" y="2077"/>
                  </a:cubicBezTo>
                  <a:cubicBezTo>
                    <a:pt x="47697" y="2077"/>
                    <a:pt x="48267" y="2312"/>
                    <a:pt x="48693" y="2740"/>
                  </a:cubicBezTo>
                  <a:lnTo>
                    <a:pt x="51705" y="5751"/>
                  </a:lnTo>
                  <a:cubicBezTo>
                    <a:pt x="52524" y="6572"/>
                    <a:pt x="53614" y="7022"/>
                    <a:pt x="54773" y="7022"/>
                  </a:cubicBezTo>
                  <a:cubicBezTo>
                    <a:pt x="55932" y="7022"/>
                    <a:pt x="57022" y="6571"/>
                    <a:pt x="57843" y="5751"/>
                  </a:cubicBezTo>
                  <a:lnTo>
                    <a:pt x="60853" y="2740"/>
                  </a:lnTo>
                  <a:cubicBezTo>
                    <a:pt x="61280" y="2314"/>
                    <a:pt x="61850" y="2077"/>
                    <a:pt x="62453" y="2077"/>
                  </a:cubicBezTo>
                  <a:cubicBezTo>
                    <a:pt x="62813" y="2077"/>
                    <a:pt x="63154" y="2169"/>
                    <a:pt x="63468" y="2327"/>
                  </a:cubicBezTo>
                  <a:lnTo>
                    <a:pt x="63468" y="123"/>
                  </a:lnTo>
                  <a:cubicBezTo>
                    <a:pt x="63138" y="45"/>
                    <a:pt x="62800" y="0"/>
                    <a:pt x="62453" y="0"/>
                  </a:cubicBezTo>
                  <a:cubicBezTo>
                    <a:pt x="61294" y="0"/>
                    <a:pt x="60204" y="451"/>
                    <a:pt x="59384" y="1271"/>
                  </a:cubicBezTo>
                  <a:lnTo>
                    <a:pt x="56373" y="4282"/>
                  </a:lnTo>
                  <a:cubicBezTo>
                    <a:pt x="55946" y="4708"/>
                    <a:pt x="55378" y="4945"/>
                    <a:pt x="54773" y="4945"/>
                  </a:cubicBezTo>
                  <a:cubicBezTo>
                    <a:pt x="54170" y="4945"/>
                    <a:pt x="53601" y="4710"/>
                    <a:pt x="53174" y="4282"/>
                  </a:cubicBezTo>
                  <a:lnTo>
                    <a:pt x="50162" y="1271"/>
                  </a:lnTo>
                  <a:cubicBezTo>
                    <a:pt x="49343" y="450"/>
                    <a:pt x="48252" y="0"/>
                    <a:pt x="47094" y="0"/>
                  </a:cubicBezTo>
                  <a:cubicBezTo>
                    <a:pt x="45936" y="0"/>
                    <a:pt x="44846" y="451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8" y="4945"/>
                    <a:pt x="39415" y="4945"/>
                  </a:cubicBezTo>
                  <a:cubicBezTo>
                    <a:pt x="38810" y="4945"/>
                    <a:pt x="38241" y="4710"/>
                    <a:pt x="37814" y="4282"/>
                  </a:cubicBezTo>
                  <a:lnTo>
                    <a:pt x="34804" y="1271"/>
                  </a:lnTo>
                  <a:cubicBezTo>
                    <a:pt x="33983" y="450"/>
                    <a:pt x="32894" y="0"/>
                    <a:pt x="31734" y="0"/>
                  </a:cubicBezTo>
                  <a:cubicBezTo>
                    <a:pt x="30576" y="0"/>
                    <a:pt x="29486" y="451"/>
                    <a:pt x="28666" y="1271"/>
                  </a:cubicBezTo>
                  <a:lnTo>
                    <a:pt x="25654" y="4282"/>
                  </a:lnTo>
                  <a:cubicBezTo>
                    <a:pt x="25213" y="4723"/>
                    <a:pt x="24634" y="4943"/>
                    <a:pt x="24054" y="4943"/>
                  </a:cubicBezTo>
                  <a:cubicBezTo>
                    <a:pt x="23475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623" y="450"/>
                    <a:pt x="17532" y="0"/>
                    <a:pt x="16374" y="0"/>
                  </a:cubicBezTo>
                  <a:cubicBezTo>
                    <a:pt x="15215" y="0"/>
                    <a:pt x="14126" y="451"/>
                    <a:pt x="13305" y="1271"/>
                  </a:cubicBezTo>
                  <a:lnTo>
                    <a:pt x="10294" y="4282"/>
                  </a:lnTo>
                  <a:cubicBezTo>
                    <a:pt x="9868" y="4708"/>
                    <a:pt x="9298" y="4945"/>
                    <a:pt x="8694" y="4945"/>
                  </a:cubicBezTo>
                  <a:cubicBezTo>
                    <a:pt x="8091" y="4945"/>
                    <a:pt x="7521" y="4710"/>
                    <a:pt x="7094" y="4282"/>
                  </a:cubicBezTo>
                  <a:lnTo>
                    <a:pt x="4084" y="1271"/>
                  </a:lnTo>
                  <a:cubicBezTo>
                    <a:pt x="3263" y="450"/>
                    <a:pt x="2172" y="0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1320025" y="43329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2" y="0"/>
                  </a:moveTo>
                  <a:cubicBezTo>
                    <a:pt x="61294" y="0"/>
                    <a:pt x="60205" y="451"/>
                    <a:pt x="59384" y="1271"/>
                  </a:cubicBezTo>
                  <a:lnTo>
                    <a:pt x="56372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09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09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09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0" y="6"/>
                    <a:pt x="1021" y="6"/>
                  </a:cubicBezTo>
                  <a:cubicBezTo>
                    <a:pt x="678" y="6"/>
                    <a:pt x="335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4" y="2076"/>
                    <a:pt x="1014" y="2076"/>
                  </a:cubicBezTo>
                  <a:cubicBezTo>
                    <a:pt x="1618" y="2076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6"/>
                    <a:pt x="16374" y="2076"/>
                  </a:cubicBezTo>
                  <a:cubicBezTo>
                    <a:pt x="16977" y="2076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4" y="2079"/>
                  </a:cubicBezTo>
                  <a:cubicBezTo>
                    <a:pt x="47674" y="2079"/>
                    <a:pt x="48253" y="2299"/>
                    <a:pt x="48694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6"/>
                    <a:pt x="62455" y="2076"/>
                  </a:cubicBezTo>
                  <a:cubicBezTo>
                    <a:pt x="62815" y="2076"/>
                    <a:pt x="63156" y="2169"/>
                    <a:pt x="63469" y="2327"/>
                  </a:cubicBezTo>
                  <a:lnTo>
                    <a:pt x="63469" y="123"/>
                  </a:lnTo>
                  <a:lnTo>
                    <a:pt x="63467" y="123"/>
                  </a:lnTo>
                  <a:cubicBezTo>
                    <a:pt x="63137" y="45"/>
                    <a:pt x="62801" y="0"/>
                    <a:pt x="624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1320025" y="37755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2" y="0"/>
                    <a:pt x="60202" y="451"/>
                    <a:pt x="59384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10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28" y="5"/>
                    <a:pt x="1018" y="5"/>
                  </a:cubicBezTo>
                  <a:cubicBezTo>
                    <a:pt x="677" y="5"/>
                    <a:pt x="335" y="45"/>
                    <a:pt x="0" y="125"/>
                  </a:cubicBezTo>
                  <a:lnTo>
                    <a:pt x="0" y="2327"/>
                  </a:lnTo>
                  <a:cubicBezTo>
                    <a:pt x="312" y="2169"/>
                    <a:pt x="654" y="2077"/>
                    <a:pt x="1014" y="2077"/>
                  </a:cubicBezTo>
                  <a:cubicBezTo>
                    <a:pt x="1618" y="2077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7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1320025" y="34968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2" y="0"/>
                    <a:pt x="60202" y="451"/>
                    <a:pt x="59384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10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0" y="6"/>
                    <a:pt x="1021" y="6"/>
                  </a:cubicBezTo>
                  <a:cubicBezTo>
                    <a:pt x="678" y="6"/>
                    <a:pt x="335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4" y="2077"/>
                    <a:pt x="1014" y="2077"/>
                  </a:cubicBezTo>
                  <a:cubicBezTo>
                    <a:pt x="1618" y="2077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7"/>
                    <a:pt x="7582" y="7019"/>
                    <a:pt x="8694" y="7019"/>
                  </a:cubicBezTo>
                  <a:cubicBezTo>
                    <a:pt x="9805" y="7019"/>
                    <a:pt x="10917" y="6597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7"/>
                    <a:pt x="38302" y="7019"/>
                    <a:pt x="39414" y="7019"/>
                  </a:cubicBezTo>
                  <a:cubicBezTo>
                    <a:pt x="40525" y="7019"/>
                    <a:pt x="41637" y="6597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7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1320025" y="40542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7" y="0"/>
                    <a:pt x="60207" y="451"/>
                    <a:pt x="59385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2" y="4710"/>
                    <a:pt x="37815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2" y="4282"/>
                  </a:lnTo>
                  <a:cubicBezTo>
                    <a:pt x="25211" y="4723"/>
                    <a:pt x="24631" y="4943"/>
                    <a:pt x="24052" y="4943"/>
                  </a:cubicBezTo>
                  <a:cubicBezTo>
                    <a:pt x="23472" y="4943"/>
                    <a:pt x="22893" y="4723"/>
                    <a:pt x="22452" y="4282"/>
                  </a:cubicBezTo>
                  <a:lnTo>
                    <a:pt x="19440" y="1271"/>
                  </a:lnTo>
                  <a:cubicBezTo>
                    <a:pt x="18595" y="425"/>
                    <a:pt x="17483" y="1"/>
                    <a:pt x="16372" y="1"/>
                  </a:cubicBezTo>
                  <a:cubicBezTo>
                    <a:pt x="15260" y="1"/>
                    <a:pt x="14148" y="425"/>
                    <a:pt x="13303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4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1" y="6"/>
                    <a:pt x="1022" y="6"/>
                  </a:cubicBezTo>
                  <a:cubicBezTo>
                    <a:pt x="679" y="6"/>
                    <a:pt x="336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5" y="2077"/>
                    <a:pt x="1014" y="2077"/>
                  </a:cubicBezTo>
                  <a:cubicBezTo>
                    <a:pt x="1618" y="2077"/>
                    <a:pt x="2188" y="2312"/>
                    <a:pt x="2614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5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1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69"/>
                    <a:pt x="27123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69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5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" name="Google Shape;274;p30"/>
          <p:cNvSpPr txBox="1"/>
          <p:nvPr>
            <p:ph idx="2" type="title"/>
          </p:nvPr>
        </p:nvSpPr>
        <p:spPr>
          <a:xfrm>
            <a:off x="4089950" y="968625"/>
            <a:ext cx="963900" cy="82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5" name="Google Shape;275;p30"/>
          <p:cNvSpPr/>
          <p:nvPr/>
        </p:nvSpPr>
        <p:spPr>
          <a:xfrm>
            <a:off x="3251662" y="4026588"/>
            <a:ext cx="365766" cy="593883"/>
          </a:xfrm>
          <a:custGeom>
            <a:rect b="b" l="l" r="r" t="t"/>
            <a:pathLst>
              <a:path extrusionOk="0" h="34200" w="20886">
                <a:moveTo>
                  <a:pt x="9845" y="1"/>
                </a:moveTo>
                <a:cubicBezTo>
                  <a:pt x="9447" y="793"/>
                  <a:pt x="9200" y="1245"/>
                  <a:pt x="8989" y="1713"/>
                </a:cubicBezTo>
                <a:cubicBezTo>
                  <a:pt x="6402" y="7512"/>
                  <a:pt x="3849" y="13327"/>
                  <a:pt x="1220" y="19106"/>
                </a:cubicBezTo>
                <a:cubicBezTo>
                  <a:pt x="414" y="20877"/>
                  <a:pt x="1" y="22656"/>
                  <a:pt x="49" y="24608"/>
                </a:cubicBezTo>
                <a:cubicBezTo>
                  <a:pt x="148" y="28590"/>
                  <a:pt x="2076" y="31390"/>
                  <a:pt x="5534" y="33093"/>
                </a:cubicBezTo>
                <a:cubicBezTo>
                  <a:pt x="7037" y="33833"/>
                  <a:pt x="8539" y="34199"/>
                  <a:pt x="10013" y="34199"/>
                </a:cubicBezTo>
                <a:cubicBezTo>
                  <a:pt x="12013" y="34199"/>
                  <a:pt x="13963" y="33524"/>
                  <a:pt x="15799" y="32192"/>
                </a:cubicBezTo>
                <a:cubicBezTo>
                  <a:pt x="19620" y="29417"/>
                  <a:pt x="20885" y="24479"/>
                  <a:pt x="18975" y="20081"/>
                </a:cubicBezTo>
                <a:cubicBezTo>
                  <a:pt x="16234" y="13769"/>
                  <a:pt x="13417" y="7491"/>
                  <a:pt x="10622" y="1203"/>
                </a:cubicBezTo>
                <a:cubicBezTo>
                  <a:pt x="10483" y="891"/>
                  <a:pt x="10251" y="622"/>
                  <a:pt x="98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"/>
          <p:cNvSpPr/>
          <p:nvPr/>
        </p:nvSpPr>
        <p:spPr>
          <a:xfrm>
            <a:off x="5521025" y="4026588"/>
            <a:ext cx="365766" cy="593883"/>
          </a:xfrm>
          <a:custGeom>
            <a:rect b="b" l="l" r="r" t="t"/>
            <a:pathLst>
              <a:path extrusionOk="0" h="34200" w="20886">
                <a:moveTo>
                  <a:pt x="9845" y="1"/>
                </a:moveTo>
                <a:cubicBezTo>
                  <a:pt x="9447" y="793"/>
                  <a:pt x="9200" y="1245"/>
                  <a:pt x="8989" y="1713"/>
                </a:cubicBezTo>
                <a:cubicBezTo>
                  <a:pt x="6402" y="7512"/>
                  <a:pt x="3849" y="13327"/>
                  <a:pt x="1220" y="19106"/>
                </a:cubicBezTo>
                <a:cubicBezTo>
                  <a:pt x="414" y="20877"/>
                  <a:pt x="1" y="22656"/>
                  <a:pt x="49" y="24608"/>
                </a:cubicBezTo>
                <a:cubicBezTo>
                  <a:pt x="148" y="28590"/>
                  <a:pt x="2076" y="31390"/>
                  <a:pt x="5534" y="33093"/>
                </a:cubicBezTo>
                <a:cubicBezTo>
                  <a:pt x="7037" y="33833"/>
                  <a:pt x="8539" y="34199"/>
                  <a:pt x="10013" y="34199"/>
                </a:cubicBezTo>
                <a:cubicBezTo>
                  <a:pt x="12013" y="34199"/>
                  <a:pt x="13963" y="33524"/>
                  <a:pt x="15799" y="32192"/>
                </a:cubicBezTo>
                <a:cubicBezTo>
                  <a:pt x="19620" y="29417"/>
                  <a:pt x="20885" y="24479"/>
                  <a:pt x="18975" y="20081"/>
                </a:cubicBezTo>
                <a:cubicBezTo>
                  <a:pt x="16234" y="13769"/>
                  <a:pt x="13417" y="7491"/>
                  <a:pt x="10622" y="1203"/>
                </a:cubicBezTo>
                <a:cubicBezTo>
                  <a:pt x="10483" y="891"/>
                  <a:pt x="10251" y="622"/>
                  <a:pt x="98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0"/>
          <p:cNvSpPr txBox="1"/>
          <p:nvPr/>
        </p:nvSpPr>
        <p:spPr>
          <a:xfrm>
            <a:off x="4335625" y="4844775"/>
            <a:ext cx="426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-3-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>
            <p:ph type="title"/>
          </p:nvPr>
        </p:nvSpPr>
        <p:spPr>
          <a:xfrm>
            <a:off x="371125" y="486975"/>
            <a:ext cx="6878100" cy="100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¿POR QUÉ  INSTAGRAM?</a:t>
            </a:r>
            <a:endParaRPr sz="4700">
              <a:solidFill>
                <a:schemeClr val="dk2"/>
              </a:solidFill>
            </a:endParaRPr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-204700" y="2040525"/>
            <a:ext cx="6486600" cy="1507800"/>
          </a:xfrm>
          <a:prstGeom prst="rect">
            <a:avLst/>
          </a:prstGeom>
        </p:spPr>
        <p:txBody>
          <a:bodyPr anchorCtr="0" anchor="ctr" bIns="182875" lIns="182875" spcFirstLastPara="1" rIns="182875" wrap="square" tIns="13715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Como adolescentes </a:t>
            </a:r>
            <a:r>
              <a:rPr lang="en"/>
              <a:t>sabemos el impacto que tienen las redes sociales. Decidimos dar visibilidad a las energías renovables marinas con una cuenta de Instagram, para causar un gran impacto sobre todo en adolescentes.</a:t>
            </a:r>
            <a:endParaRPr/>
          </a:p>
        </p:txBody>
      </p:sp>
      <p:sp>
        <p:nvSpPr>
          <p:cNvPr id="284" name="Google Shape;284;p31"/>
          <p:cNvSpPr/>
          <p:nvPr/>
        </p:nvSpPr>
        <p:spPr>
          <a:xfrm>
            <a:off x="7249213" y="3548325"/>
            <a:ext cx="1811925" cy="539325"/>
          </a:xfrm>
          <a:custGeom>
            <a:rect b="b" l="l" r="r" t="t"/>
            <a:pathLst>
              <a:path extrusionOk="0" h="21573" w="72477">
                <a:moveTo>
                  <a:pt x="36886" y="1"/>
                </a:moveTo>
                <a:cubicBezTo>
                  <a:pt x="33205" y="1"/>
                  <a:pt x="29573" y="747"/>
                  <a:pt x="25994" y="2304"/>
                </a:cubicBezTo>
                <a:cubicBezTo>
                  <a:pt x="24313" y="3035"/>
                  <a:pt x="22576" y="3671"/>
                  <a:pt x="20812" y="4167"/>
                </a:cubicBezTo>
                <a:cubicBezTo>
                  <a:pt x="18375" y="4853"/>
                  <a:pt x="15916" y="5381"/>
                  <a:pt x="13411" y="5381"/>
                </a:cubicBezTo>
                <a:cubicBezTo>
                  <a:pt x="12319" y="5381"/>
                  <a:pt x="11218" y="5280"/>
                  <a:pt x="10107" y="5049"/>
                </a:cubicBezTo>
                <a:cubicBezTo>
                  <a:pt x="7699" y="4546"/>
                  <a:pt x="5495" y="3537"/>
                  <a:pt x="3333" y="2407"/>
                </a:cubicBezTo>
                <a:cubicBezTo>
                  <a:pt x="2488" y="1964"/>
                  <a:pt x="1633" y="1544"/>
                  <a:pt x="590" y="1544"/>
                </a:cubicBezTo>
                <a:cubicBezTo>
                  <a:pt x="401" y="1544"/>
                  <a:pt x="204" y="1558"/>
                  <a:pt x="1" y="1588"/>
                </a:cubicBezTo>
                <a:lnTo>
                  <a:pt x="1" y="21572"/>
                </a:lnTo>
                <a:lnTo>
                  <a:pt x="72276" y="21572"/>
                </a:lnTo>
                <a:cubicBezTo>
                  <a:pt x="72294" y="19840"/>
                  <a:pt x="72318" y="18189"/>
                  <a:pt x="72329" y="16539"/>
                </a:cubicBezTo>
                <a:cubicBezTo>
                  <a:pt x="72338" y="14875"/>
                  <a:pt x="72331" y="13208"/>
                  <a:pt x="72331" y="11545"/>
                </a:cubicBezTo>
                <a:cubicBezTo>
                  <a:pt x="72331" y="9882"/>
                  <a:pt x="72356" y="8216"/>
                  <a:pt x="72324" y="6553"/>
                </a:cubicBezTo>
                <a:cubicBezTo>
                  <a:pt x="72292" y="4922"/>
                  <a:pt x="72477" y="3272"/>
                  <a:pt x="72152" y="1509"/>
                </a:cubicBezTo>
                <a:cubicBezTo>
                  <a:pt x="71436" y="1819"/>
                  <a:pt x="70953" y="2032"/>
                  <a:pt x="70469" y="2240"/>
                </a:cubicBezTo>
                <a:cubicBezTo>
                  <a:pt x="66916" y="3774"/>
                  <a:pt x="63330" y="4641"/>
                  <a:pt x="59692" y="4641"/>
                </a:cubicBezTo>
                <a:cubicBezTo>
                  <a:pt x="57135" y="4641"/>
                  <a:pt x="54552" y="4213"/>
                  <a:pt x="51935" y="3287"/>
                </a:cubicBezTo>
                <a:cubicBezTo>
                  <a:pt x="49478" y="2417"/>
                  <a:pt x="46969" y="1676"/>
                  <a:pt x="44449" y="1014"/>
                </a:cubicBezTo>
                <a:cubicBezTo>
                  <a:pt x="41907" y="345"/>
                  <a:pt x="39385" y="1"/>
                  <a:pt x="368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1"/>
          <p:cNvSpPr/>
          <p:nvPr/>
        </p:nvSpPr>
        <p:spPr>
          <a:xfrm>
            <a:off x="7672503" y="1325904"/>
            <a:ext cx="965354" cy="2222411"/>
          </a:xfrm>
          <a:custGeom>
            <a:rect b="b" l="l" r="r" t="t"/>
            <a:pathLst>
              <a:path extrusionOk="0" h="77993" w="33878">
                <a:moveTo>
                  <a:pt x="16942" y="1"/>
                </a:moveTo>
                <a:cubicBezTo>
                  <a:pt x="14515" y="1"/>
                  <a:pt x="12087" y="1763"/>
                  <a:pt x="11996" y="5287"/>
                </a:cubicBezTo>
                <a:cubicBezTo>
                  <a:pt x="11994" y="5383"/>
                  <a:pt x="11993" y="5482"/>
                  <a:pt x="11993" y="5578"/>
                </a:cubicBezTo>
                <a:cubicBezTo>
                  <a:pt x="11993" y="9315"/>
                  <a:pt x="13830" y="12571"/>
                  <a:pt x="16549" y="14290"/>
                </a:cubicBezTo>
                <a:lnTo>
                  <a:pt x="16549" y="26404"/>
                </a:lnTo>
                <a:lnTo>
                  <a:pt x="13833" y="23688"/>
                </a:lnTo>
                <a:cubicBezTo>
                  <a:pt x="14516" y="20562"/>
                  <a:pt x="13509" y="16989"/>
                  <a:pt x="10884" y="14363"/>
                </a:cubicBezTo>
                <a:cubicBezTo>
                  <a:pt x="10814" y="14293"/>
                  <a:pt x="10745" y="14226"/>
                  <a:pt x="10673" y="14159"/>
                </a:cubicBezTo>
                <a:cubicBezTo>
                  <a:pt x="9431" y="12978"/>
                  <a:pt x="8092" y="12483"/>
                  <a:pt x="6847" y="12483"/>
                </a:cubicBezTo>
                <a:cubicBezTo>
                  <a:pt x="2972" y="12483"/>
                  <a:pt x="7" y="17283"/>
                  <a:pt x="3681" y="21152"/>
                </a:cubicBezTo>
                <a:cubicBezTo>
                  <a:pt x="3748" y="21223"/>
                  <a:pt x="3815" y="21292"/>
                  <a:pt x="3885" y="21362"/>
                </a:cubicBezTo>
                <a:cubicBezTo>
                  <a:pt x="5978" y="23455"/>
                  <a:pt x="8675" y="24520"/>
                  <a:pt x="11267" y="24520"/>
                </a:cubicBezTo>
                <a:cubicBezTo>
                  <a:pt x="11966" y="24520"/>
                  <a:pt x="12657" y="24442"/>
                  <a:pt x="13327" y="24287"/>
                </a:cubicBezTo>
                <a:lnTo>
                  <a:pt x="16548" y="27508"/>
                </a:lnTo>
                <a:lnTo>
                  <a:pt x="16548" y="41265"/>
                </a:lnTo>
                <a:lnTo>
                  <a:pt x="13832" y="38549"/>
                </a:lnTo>
                <a:cubicBezTo>
                  <a:pt x="14513" y="35424"/>
                  <a:pt x="13508" y="31850"/>
                  <a:pt x="10882" y="29224"/>
                </a:cubicBezTo>
                <a:cubicBezTo>
                  <a:pt x="10812" y="29155"/>
                  <a:pt x="10743" y="29088"/>
                  <a:pt x="10672" y="29020"/>
                </a:cubicBezTo>
                <a:cubicBezTo>
                  <a:pt x="9429" y="27840"/>
                  <a:pt x="8090" y="27344"/>
                  <a:pt x="6845" y="27344"/>
                </a:cubicBezTo>
                <a:cubicBezTo>
                  <a:pt x="2969" y="27344"/>
                  <a:pt x="4" y="32144"/>
                  <a:pt x="3679" y="36014"/>
                </a:cubicBezTo>
                <a:cubicBezTo>
                  <a:pt x="3747" y="36084"/>
                  <a:pt x="3814" y="36154"/>
                  <a:pt x="3884" y="36222"/>
                </a:cubicBezTo>
                <a:cubicBezTo>
                  <a:pt x="5976" y="38316"/>
                  <a:pt x="8672" y="39381"/>
                  <a:pt x="11263" y="39381"/>
                </a:cubicBezTo>
                <a:cubicBezTo>
                  <a:pt x="11963" y="39381"/>
                  <a:pt x="12655" y="39303"/>
                  <a:pt x="13325" y="39147"/>
                </a:cubicBezTo>
                <a:lnTo>
                  <a:pt x="16547" y="42370"/>
                </a:lnTo>
                <a:lnTo>
                  <a:pt x="16547" y="56127"/>
                </a:lnTo>
                <a:lnTo>
                  <a:pt x="13830" y="53411"/>
                </a:lnTo>
                <a:cubicBezTo>
                  <a:pt x="14512" y="50285"/>
                  <a:pt x="13505" y="46712"/>
                  <a:pt x="10881" y="44086"/>
                </a:cubicBezTo>
                <a:cubicBezTo>
                  <a:pt x="10811" y="44016"/>
                  <a:pt x="10741" y="43949"/>
                  <a:pt x="10671" y="43882"/>
                </a:cubicBezTo>
                <a:cubicBezTo>
                  <a:pt x="9428" y="42702"/>
                  <a:pt x="8089" y="42207"/>
                  <a:pt x="6844" y="42207"/>
                </a:cubicBezTo>
                <a:cubicBezTo>
                  <a:pt x="2968" y="42207"/>
                  <a:pt x="3" y="47006"/>
                  <a:pt x="3678" y="50875"/>
                </a:cubicBezTo>
                <a:cubicBezTo>
                  <a:pt x="3745" y="50946"/>
                  <a:pt x="3812" y="51015"/>
                  <a:pt x="3882" y="51085"/>
                </a:cubicBezTo>
                <a:cubicBezTo>
                  <a:pt x="5975" y="53178"/>
                  <a:pt x="8672" y="54243"/>
                  <a:pt x="11263" y="54243"/>
                </a:cubicBezTo>
                <a:cubicBezTo>
                  <a:pt x="11962" y="54243"/>
                  <a:pt x="12653" y="54165"/>
                  <a:pt x="13322" y="54010"/>
                </a:cubicBezTo>
                <a:lnTo>
                  <a:pt x="16545" y="57231"/>
                </a:lnTo>
                <a:lnTo>
                  <a:pt x="16545" y="70988"/>
                </a:lnTo>
                <a:lnTo>
                  <a:pt x="13829" y="68272"/>
                </a:lnTo>
                <a:cubicBezTo>
                  <a:pt x="14511" y="65147"/>
                  <a:pt x="13503" y="61573"/>
                  <a:pt x="10878" y="58947"/>
                </a:cubicBezTo>
                <a:cubicBezTo>
                  <a:pt x="10809" y="58879"/>
                  <a:pt x="10739" y="58811"/>
                  <a:pt x="10669" y="58743"/>
                </a:cubicBezTo>
                <a:cubicBezTo>
                  <a:pt x="9426" y="57563"/>
                  <a:pt x="8087" y="57068"/>
                  <a:pt x="6842" y="57068"/>
                </a:cubicBezTo>
                <a:cubicBezTo>
                  <a:pt x="2966" y="57068"/>
                  <a:pt x="1" y="61867"/>
                  <a:pt x="3675" y="65737"/>
                </a:cubicBezTo>
                <a:cubicBezTo>
                  <a:pt x="3744" y="65807"/>
                  <a:pt x="3811" y="65877"/>
                  <a:pt x="3879" y="65946"/>
                </a:cubicBezTo>
                <a:cubicBezTo>
                  <a:pt x="5973" y="68039"/>
                  <a:pt x="8668" y="69104"/>
                  <a:pt x="11259" y="69104"/>
                </a:cubicBezTo>
                <a:cubicBezTo>
                  <a:pt x="11958" y="69104"/>
                  <a:pt x="12651" y="69027"/>
                  <a:pt x="13321" y="68870"/>
                </a:cubicBezTo>
                <a:lnTo>
                  <a:pt x="16544" y="72093"/>
                </a:lnTo>
                <a:lnTo>
                  <a:pt x="16544" y="77603"/>
                </a:lnTo>
                <a:cubicBezTo>
                  <a:pt x="16544" y="77817"/>
                  <a:pt x="16719" y="77992"/>
                  <a:pt x="16933" y="77992"/>
                </a:cubicBezTo>
                <a:cubicBezTo>
                  <a:pt x="17149" y="77992"/>
                  <a:pt x="17324" y="77817"/>
                  <a:pt x="17324" y="77603"/>
                </a:cubicBezTo>
                <a:lnTo>
                  <a:pt x="17324" y="72093"/>
                </a:lnTo>
                <a:lnTo>
                  <a:pt x="20546" y="68870"/>
                </a:lnTo>
                <a:cubicBezTo>
                  <a:pt x="21216" y="69027"/>
                  <a:pt x="21909" y="69104"/>
                  <a:pt x="22609" y="69104"/>
                </a:cubicBezTo>
                <a:cubicBezTo>
                  <a:pt x="25200" y="69104"/>
                  <a:pt x="27895" y="68040"/>
                  <a:pt x="29987" y="65946"/>
                </a:cubicBezTo>
                <a:cubicBezTo>
                  <a:pt x="30056" y="65877"/>
                  <a:pt x="30124" y="65807"/>
                  <a:pt x="30192" y="65737"/>
                </a:cubicBezTo>
                <a:cubicBezTo>
                  <a:pt x="33866" y="61867"/>
                  <a:pt x="30900" y="57068"/>
                  <a:pt x="27025" y="57068"/>
                </a:cubicBezTo>
                <a:cubicBezTo>
                  <a:pt x="25780" y="57068"/>
                  <a:pt x="24442" y="57563"/>
                  <a:pt x="23199" y="58743"/>
                </a:cubicBezTo>
                <a:cubicBezTo>
                  <a:pt x="23127" y="58811"/>
                  <a:pt x="23057" y="58879"/>
                  <a:pt x="22989" y="58947"/>
                </a:cubicBezTo>
                <a:cubicBezTo>
                  <a:pt x="20363" y="61573"/>
                  <a:pt x="19356" y="65147"/>
                  <a:pt x="20039" y="68272"/>
                </a:cubicBezTo>
                <a:lnTo>
                  <a:pt x="17322" y="70988"/>
                </a:lnTo>
                <a:lnTo>
                  <a:pt x="17322" y="57231"/>
                </a:lnTo>
                <a:lnTo>
                  <a:pt x="20544" y="54010"/>
                </a:lnTo>
                <a:cubicBezTo>
                  <a:pt x="21214" y="54165"/>
                  <a:pt x="21906" y="54243"/>
                  <a:pt x="22605" y="54243"/>
                </a:cubicBezTo>
                <a:cubicBezTo>
                  <a:pt x="25196" y="54243"/>
                  <a:pt x="27892" y="53179"/>
                  <a:pt x="29986" y="51085"/>
                </a:cubicBezTo>
                <a:cubicBezTo>
                  <a:pt x="30054" y="51015"/>
                  <a:pt x="30121" y="50946"/>
                  <a:pt x="30190" y="50875"/>
                </a:cubicBezTo>
                <a:cubicBezTo>
                  <a:pt x="33864" y="47006"/>
                  <a:pt x="30899" y="42207"/>
                  <a:pt x="27023" y="42207"/>
                </a:cubicBezTo>
                <a:cubicBezTo>
                  <a:pt x="25778" y="42207"/>
                  <a:pt x="24439" y="42702"/>
                  <a:pt x="23196" y="43882"/>
                </a:cubicBezTo>
                <a:cubicBezTo>
                  <a:pt x="23126" y="43949"/>
                  <a:pt x="23056" y="44016"/>
                  <a:pt x="22987" y="44086"/>
                </a:cubicBezTo>
                <a:cubicBezTo>
                  <a:pt x="20362" y="46712"/>
                  <a:pt x="19355" y="50285"/>
                  <a:pt x="20036" y="53411"/>
                </a:cubicBezTo>
                <a:lnTo>
                  <a:pt x="17320" y="56127"/>
                </a:lnTo>
                <a:lnTo>
                  <a:pt x="17320" y="42370"/>
                </a:lnTo>
                <a:lnTo>
                  <a:pt x="20543" y="39147"/>
                </a:lnTo>
                <a:cubicBezTo>
                  <a:pt x="21214" y="39304"/>
                  <a:pt x="21906" y="39381"/>
                  <a:pt x="22606" y="39381"/>
                </a:cubicBezTo>
                <a:cubicBezTo>
                  <a:pt x="25196" y="39381"/>
                  <a:pt x="27891" y="38317"/>
                  <a:pt x="29983" y="36222"/>
                </a:cubicBezTo>
                <a:cubicBezTo>
                  <a:pt x="30053" y="36154"/>
                  <a:pt x="30120" y="36084"/>
                  <a:pt x="30187" y="36014"/>
                </a:cubicBezTo>
                <a:cubicBezTo>
                  <a:pt x="33862" y="32144"/>
                  <a:pt x="30897" y="27344"/>
                  <a:pt x="27021" y="27344"/>
                </a:cubicBezTo>
                <a:cubicBezTo>
                  <a:pt x="25776" y="27344"/>
                  <a:pt x="24438" y="27840"/>
                  <a:pt x="23195" y="29020"/>
                </a:cubicBezTo>
                <a:cubicBezTo>
                  <a:pt x="23123" y="29088"/>
                  <a:pt x="23055" y="29155"/>
                  <a:pt x="22984" y="29224"/>
                </a:cubicBezTo>
                <a:cubicBezTo>
                  <a:pt x="20360" y="31850"/>
                  <a:pt x="19353" y="35424"/>
                  <a:pt x="20035" y="38549"/>
                </a:cubicBezTo>
                <a:lnTo>
                  <a:pt x="17319" y="41265"/>
                </a:lnTo>
                <a:lnTo>
                  <a:pt x="17319" y="27508"/>
                </a:lnTo>
                <a:lnTo>
                  <a:pt x="20556" y="24287"/>
                </a:lnTo>
                <a:cubicBezTo>
                  <a:pt x="21226" y="24442"/>
                  <a:pt x="21918" y="24520"/>
                  <a:pt x="22617" y="24520"/>
                </a:cubicBezTo>
                <a:cubicBezTo>
                  <a:pt x="25208" y="24520"/>
                  <a:pt x="27905" y="23456"/>
                  <a:pt x="29997" y="21362"/>
                </a:cubicBezTo>
                <a:cubicBezTo>
                  <a:pt x="30067" y="21292"/>
                  <a:pt x="30135" y="21223"/>
                  <a:pt x="30202" y="21152"/>
                </a:cubicBezTo>
                <a:cubicBezTo>
                  <a:pt x="33877" y="17283"/>
                  <a:pt x="30912" y="12484"/>
                  <a:pt x="27036" y="12484"/>
                </a:cubicBezTo>
                <a:cubicBezTo>
                  <a:pt x="25791" y="12484"/>
                  <a:pt x="24452" y="12979"/>
                  <a:pt x="23209" y="14159"/>
                </a:cubicBezTo>
                <a:cubicBezTo>
                  <a:pt x="23138" y="14226"/>
                  <a:pt x="23069" y="14293"/>
                  <a:pt x="22999" y="14363"/>
                </a:cubicBezTo>
                <a:cubicBezTo>
                  <a:pt x="20375" y="16988"/>
                  <a:pt x="19368" y="20562"/>
                  <a:pt x="20049" y="23688"/>
                </a:cubicBezTo>
                <a:lnTo>
                  <a:pt x="17333" y="26404"/>
                </a:lnTo>
                <a:lnTo>
                  <a:pt x="17333" y="14290"/>
                </a:lnTo>
                <a:cubicBezTo>
                  <a:pt x="20054" y="12571"/>
                  <a:pt x="21890" y="9315"/>
                  <a:pt x="21890" y="5578"/>
                </a:cubicBezTo>
                <a:cubicBezTo>
                  <a:pt x="21890" y="5481"/>
                  <a:pt x="21888" y="5383"/>
                  <a:pt x="21887" y="5287"/>
                </a:cubicBezTo>
                <a:cubicBezTo>
                  <a:pt x="21796" y="1763"/>
                  <a:pt x="19369" y="1"/>
                  <a:pt x="169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6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1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 txBox="1"/>
          <p:nvPr/>
        </p:nvSpPr>
        <p:spPr>
          <a:xfrm>
            <a:off x="4314300" y="4748750"/>
            <a:ext cx="5154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-4-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"/>
          <p:cNvSpPr txBox="1"/>
          <p:nvPr>
            <p:ph idx="8" type="title"/>
          </p:nvPr>
        </p:nvSpPr>
        <p:spPr>
          <a:xfrm>
            <a:off x="720000" y="468038"/>
            <a:ext cx="77040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/>
              <a:t>ESTADÍSTICAS DE INSTAGRAM</a:t>
            </a:r>
            <a:endParaRPr sz="2900"/>
          </a:p>
        </p:txBody>
      </p:sp>
      <p:sp>
        <p:nvSpPr>
          <p:cNvPr id="293" name="Google Shape;293;p32"/>
          <p:cNvSpPr txBox="1"/>
          <p:nvPr>
            <p:ph idx="1" type="subTitle"/>
          </p:nvPr>
        </p:nvSpPr>
        <p:spPr>
          <a:xfrm>
            <a:off x="6805975" y="3206875"/>
            <a:ext cx="1662300" cy="1097400"/>
          </a:xfrm>
          <a:prstGeom prst="rect">
            <a:avLst/>
          </a:prstGeom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El 60% de usuarios siguen a una o más marcas en sus redes sociales.</a:t>
            </a:r>
            <a:endParaRPr/>
          </a:p>
        </p:txBody>
      </p:sp>
      <p:sp>
        <p:nvSpPr>
          <p:cNvPr id="294" name="Google Shape;294;p32"/>
          <p:cNvSpPr txBox="1"/>
          <p:nvPr>
            <p:ph idx="5" type="title"/>
          </p:nvPr>
        </p:nvSpPr>
        <p:spPr>
          <a:xfrm>
            <a:off x="593850" y="2519263"/>
            <a:ext cx="1861200" cy="5115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Población</a:t>
            </a:r>
            <a:endParaRPr sz="1600"/>
          </a:p>
        </p:txBody>
      </p:sp>
      <p:sp>
        <p:nvSpPr>
          <p:cNvPr id="295" name="Google Shape;295;p32"/>
          <p:cNvSpPr txBox="1"/>
          <p:nvPr>
            <p:ph idx="3" type="subTitle"/>
          </p:nvPr>
        </p:nvSpPr>
        <p:spPr>
          <a:xfrm>
            <a:off x="4730324" y="3148226"/>
            <a:ext cx="1715100" cy="12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Alrededor del 70% de empresas utilizan Instagram para difundir su marca.</a:t>
            </a:r>
            <a:endParaRPr/>
          </a:p>
        </p:txBody>
      </p:sp>
      <p:sp>
        <p:nvSpPr>
          <p:cNvPr id="296" name="Google Shape;296;p32"/>
          <p:cNvSpPr txBox="1"/>
          <p:nvPr>
            <p:ph idx="6" type="subTitle"/>
          </p:nvPr>
        </p:nvSpPr>
        <p:spPr>
          <a:xfrm>
            <a:off x="2742549" y="3206863"/>
            <a:ext cx="16272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 usuarios de Instagram dedican al menos 1 hora a la plataforma.</a:t>
            </a:r>
            <a:endParaRPr/>
          </a:p>
        </p:txBody>
      </p:sp>
      <p:sp>
        <p:nvSpPr>
          <p:cNvPr id="297" name="Google Shape;297;p32"/>
          <p:cNvSpPr txBox="1"/>
          <p:nvPr>
            <p:ph idx="7" type="subTitle"/>
          </p:nvPr>
        </p:nvSpPr>
        <p:spPr>
          <a:xfrm>
            <a:off x="710836" y="3206863"/>
            <a:ext cx="16272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92% de los adolescentes utilizan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Instagram.</a:t>
            </a: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1067225" y="1428738"/>
            <a:ext cx="914400" cy="9144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3098950" y="1428738"/>
            <a:ext cx="914400" cy="9144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5130675" y="1428738"/>
            <a:ext cx="914400" cy="9144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2"/>
          <p:cNvSpPr/>
          <p:nvPr/>
        </p:nvSpPr>
        <p:spPr>
          <a:xfrm>
            <a:off x="7162400" y="1428738"/>
            <a:ext cx="914400" cy="9144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2" name="Google Shape;302;p32"/>
          <p:cNvCxnSpPr>
            <a:stCxn id="297" idx="0"/>
            <a:endCxn id="294" idx="2"/>
          </p:cNvCxnSpPr>
          <p:nvPr/>
        </p:nvCxnSpPr>
        <p:spPr>
          <a:xfrm rot="10800000">
            <a:off x="1524436" y="3030763"/>
            <a:ext cx="0" cy="176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2"/>
          <p:cNvCxnSpPr>
            <a:stCxn id="294" idx="0"/>
            <a:endCxn id="298" idx="4"/>
          </p:cNvCxnSpPr>
          <p:nvPr/>
        </p:nvCxnSpPr>
        <p:spPr>
          <a:xfrm rot="10800000">
            <a:off x="1524450" y="2343163"/>
            <a:ext cx="0" cy="176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2"/>
          <p:cNvCxnSpPr>
            <a:stCxn id="305" idx="0"/>
            <a:endCxn id="299" idx="4"/>
          </p:cNvCxnSpPr>
          <p:nvPr/>
        </p:nvCxnSpPr>
        <p:spPr>
          <a:xfrm rot="10800000">
            <a:off x="3556150" y="2343138"/>
            <a:ext cx="0" cy="22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2"/>
          <p:cNvCxnSpPr>
            <a:stCxn id="296" idx="0"/>
            <a:endCxn id="305" idx="2"/>
          </p:cNvCxnSpPr>
          <p:nvPr/>
        </p:nvCxnSpPr>
        <p:spPr>
          <a:xfrm rot="10800000">
            <a:off x="3556149" y="2965363"/>
            <a:ext cx="0" cy="24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32"/>
          <p:cNvCxnSpPr>
            <a:stCxn id="308" idx="0"/>
            <a:endCxn id="300" idx="4"/>
          </p:cNvCxnSpPr>
          <p:nvPr/>
        </p:nvCxnSpPr>
        <p:spPr>
          <a:xfrm rot="10800000">
            <a:off x="5587875" y="2343138"/>
            <a:ext cx="0" cy="22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32"/>
          <p:cNvCxnSpPr>
            <a:stCxn id="295" idx="0"/>
            <a:endCxn id="308" idx="2"/>
          </p:cNvCxnSpPr>
          <p:nvPr/>
        </p:nvCxnSpPr>
        <p:spPr>
          <a:xfrm rot="10800000">
            <a:off x="5587874" y="2906726"/>
            <a:ext cx="0" cy="24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32"/>
          <p:cNvCxnSpPr>
            <a:stCxn id="311" idx="0"/>
            <a:endCxn id="301" idx="4"/>
          </p:cNvCxnSpPr>
          <p:nvPr/>
        </p:nvCxnSpPr>
        <p:spPr>
          <a:xfrm rot="10800000">
            <a:off x="7619600" y="2343138"/>
            <a:ext cx="0" cy="260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32"/>
          <p:cNvCxnSpPr>
            <a:stCxn id="293" idx="0"/>
            <a:endCxn id="311" idx="2"/>
          </p:cNvCxnSpPr>
          <p:nvPr/>
        </p:nvCxnSpPr>
        <p:spPr>
          <a:xfrm rot="10800000">
            <a:off x="7637125" y="2997175"/>
            <a:ext cx="0" cy="209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13" name="Google Shape;313;p32"/>
          <p:cNvGrpSpPr/>
          <p:nvPr/>
        </p:nvGrpSpPr>
        <p:grpSpPr>
          <a:xfrm>
            <a:off x="7408982" y="1690742"/>
            <a:ext cx="456277" cy="358992"/>
            <a:chOff x="-62882850" y="1999375"/>
            <a:chExt cx="315850" cy="250500"/>
          </a:xfrm>
        </p:grpSpPr>
        <p:sp>
          <p:nvSpPr>
            <p:cNvPr id="314" name="Google Shape;314;p32"/>
            <p:cNvSpPr/>
            <p:nvPr/>
          </p:nvSpPr>
          <p:spPr>
            <a:xfrm>
              <a:off x="-62882850" y="1999375"/>
              <a:ext cx="315850" cy="250500"/>
            </a:xfrm>
            <a:custGeom>
              <a:rect b="b" l="l" r="r" t="t"/>
              <a:pathLst>
                <a:path extrusionOk="0" h="10020" w="12634">
                  <a:moveTo>
                    <a:pt x="10586" y="851"/>
                  </a:moveTo>
                  <a:cubicBezTo>
                    <a:pt x="10838" y="851"/>
                    <a:pt x="11027" y="1040"/>
                    <a:pt x="11027" y="1261"/>
                  </a:cubicBezTo>
                  <a:lnTo>
                    <a:pt x="11027" y="7499"/>
                  </a:lnTo>
                  <a:lnTo>
                    <a:pt x="1638" y="7499"/>
                  </a:lnTo>
                  <a:lnTo>
                    <a:pt x="1638" y="1261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11814" y="8318"/>
                  </a:moveTo>
                  <a:lnTo>
                    <a:pt x="11814" y="8727"/>
                  </a:lnTo>
                  <a:cubicBezTo>
                    <a:pt x="11814" y="8948"/>
                    <a:pt x="11594" y="9137"/>
                    <a:pt x="11405" y="9137"/>
                  </a:cubicBezTo>
                  <a:lnTo>
                    <a:pt x="1197" y="9137"/>
                  </a:lnTo>
                  <a:cubicBezTo>
                    <a:pt x="977" y="9137"/>
                    <a:pt x="788" y="8948"/>
                    <a:pt x="788" y="8727"/>
                  </a:cubicBezTo>
                  <a:lnTo>
                    <a:pt x="788" y="8318"/>
                  </a:ln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7499"/>
                  </a:lnTo>
                  <a:lnTo>
                    <a:pt x="378" y="7499"/>
                  </a:lnTo>
                  <a:cubicBezTo>
                    <a:pt x="158" y="7499"/>
                    <a:pt x="0" y="7688"/>
                    <a:pt x="0" y="7940"/>
                  </a:cubicBezTo>
                  <a:lnTo>
                    <a:pt x="0" y="8759"/>
                  </a:lnTo>
                  <a:cubicBezTo>
                    <a:pt x="0" y="9420"/>
                    <a:pt x="536" y="10019"/>
                    <a:pt x="1197" y="10019"/>
                  </a:cubicBezTo>
                  <a:lnTo>
                    <a:pt x="11405" y="10019"/>
                  </a:lnTo>
                  <a:cubicBezTo>
                    <a:pt x="12066" y="10019"/>
                    <a:pt x="12634" y="9452"/>
                    <a:pt x="12634" y="8759"/>
                  </a:cubicBezTo>
                  <a:lnTo>
                    <a:pt x="12634" y="7940"/>
                  </a:lnTo>
                  <a:cubicBezTo>
                    <a:pt x="12634" y="7656"/>
                    <a:pt x="12444" y="7499"/>
                    <a:pt x="12224" y="7499"/>
                  </a:cubicBezTo>
                  <a:lnTo>
                    <a:pt x="11814" y="7499"/>
                  </a:lnTo>
                  <a:lnTo>
                    <a:pt x="11814" y="1261"/>
                  </a:lnTo>
                  <a:cubicBezTo>
                    <a:pt x="11814" y="599"/>
                    <a:pt x="11247" y="1"/>
                    <a:pt x="10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-62806475" y="2062375"/>
              <a:ext cx="146525" cy="103800"/>
            </a:xfrm>
            <a:custGeom>
              <a:rect b="b" l="l" r="r" t="t"/>
              <a:pathLst>
                <a:path extrusionOk="0" h="4152" w="5861">
                  <a:moveTo>
                    <a:pt x="3782" y="1"/>
                  </a:moveTo>
                  <a:cubicBezTo>
                    <a:pt x="3561" y="1"/>
                    <a:pt x="3341" y="221"/>
                    <a:pt x="3341" y="410"/>
                  </a:cubicBezTo>
                  <a:cubicBezTo>
                    <a:pt x="3341" y="631"/>
                    <a:pt x="3561" y="852"/>
                    <a:pt x="3782" y="852"/>
                  </a:cubicBezTo>
                  <a:lnTo>
                    <a:pt x="4443" y="852"/>
                  </a:lnTo>
                  <a:lnTo>
                    <a:pt x="2962" y="2332"/>
                  </a:lnTo>
                  <a:lnTo>
                    <a:pt x="2395" y="1765"/>
                  </a:lnTo>
                  <a:cubicBezTo>
                    <a:pt x="2332" y="1686"/>
                    <a:pt x="2230" y="1647"/>
                    <a:pt x="2124" y="1647"/>
                  </a:cubicBezTo>
                  <a:cubicBezTo>
                    <a:pt x="2017" y="1647"/>
                    <a:pt x="1907" y="1686"/>
                    <a:pt x="1828" y="1765"/>
                  </a:cubicBezTo>
                  <a:lnTo>
                    <a:pt x="159" y="3435"/>
                  </a:lnTo>
                  <a:cubicBezTo>
                    <a:pt x="1" y="3592"/>
                    <a:pt x="1" y="3876"/>
                    <a:pt x="159" y="4034"/>
                  </a:cubicBezTo>
                  <a:cubicBezTo>
                    <a:pt x="237" y="4112"/>
                    <a:pt x="348" y="4152"/>
                    <a:pt x="458" y="4152"/>
                  </a:cubicBezTo>
                  <a:cubicBezTo>
                    <a:pt x="568" y="4152"/>
                    <a:pt x="678" y="4112"/>
                    <a:pt x="757" y="4034"/>
                  </a:cubicBezTo>
                  <a:lnTo>
                    <a:pt x="2143" y="2647"/>
                  </a:lnTo>
                  <a:lnTo>
                    <a:pt x="2679" y="3183"/>
                  </a:lnTo>
                  <a:cubicBezTo>
                    <a:pt x="2758" y="3262"/>
                    <a:pt x="2868" y="3301"/>
                    <a:pt x="2978" y="3301"/>
                  </a:cubicBezTo>
                  <a:cubicBezTo>
                    <a:pt x="3088" y="3301"/>
                    <a:pt x="3199" y="3262"/>
                    <a:pt x="3278" y="3183"/>
                  </a:cubicBezTo>
                  <a:lnTo>
                    <a:pt x="5042" y="1419"/>
                  </a:lnTo>
                  <a:lnTo>
                    <a:pt x="5042" y="2080"/>
                  </a:lnTo>
                  <a:cubicBezTo>
                    <a:pt x="5042" y="2332"/>
                    <a:pt x="5231" y="2521"/>
                    <a:pt x="5451" y="2521"/>
                  </a:cubicBezTo>
                  <a:cubicBezTo>
                    <a:pt x="5640" y="2521"/>
                    <a:pt x="5861" y="2332"/>
                    <a:pt x="5861" y="2080"/>
                  </a:cubicBezTo>
                  <a:lnTo>
                    <a:pt x="5861" y="442"/>
                  </a:lnTo>
                  <a:cubicBezTo>
                    <a:pt x="5861" y="158"/>
                    <a:pt x="5672" y="1"/>
                    <a:pt x="5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6" name="Google Shape;316;p32"/>
          <p:cNvSpPr txBox="1"/>
          <p:nvPr>
            <p:ph idx="5" type="title"/>
          </p:nvPr>
        </p:nvSpPr>
        <p:spPr>
          <a:xfrm>
            <a:off x="2684051" y="2546413"/>
            <a:ext cx="1744200" cy="457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Consumo</a:t>
            </a:r>
            <a:endParaRPr sz="1600"/>
          </a:p>
        </p:txBody>
      </p:sp>
      <p:sp>
        <p:nvSpPr>
          <p:cNvPr id="317" name="Google Shape;317;p32"/>
          <p:cNvSpPr txBox="1"/>
          <p:nvPr>
            <p:ph idx="5" type="title"/>
          </p:nvPr>
        </p:nvSpPr>
        <p:spPr>
          <a:xfrm>
            <a:off x="4745013" y="2571738"/>
            <a:ext cx="1744200" cy="457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Uso en empresas</a:t>
            </a:r>
            <a:endParaRPr sz="1600"/>
          </a:p>
        </p:txBody>
      </p:sp>
      <p:sp>
        <p:nvSpPr>
          <p:cNvPr id="318" name="Google Shape;318;p32"/>
          <p:cNvSpPr txBox="1"/>
          <p:nvPr>
            <p:ph idx="5" type="title"/>
          </p:nvPr>
        </p:nvSpPr>
        <p:spPr>
          <a:xfrm>
            <a:off x="6806001" y="2571738"/>
            <a:ext cx="1744200" cy="457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Amplia difusión</a:t>
            </a:r>
            <a:endParaRPr sz="1600"/>
          </a:p>
        </p:txBody>
      </p:sp>
      <p:grpSp>
        <p:nvGrpSpPr>
          <p:cNvPr id="319" name="Google Shape;319;p32"/>
          <p:cNvGrpSpPr/>
          <p:nvPr/>
        </p:nvGrpSpPr>
        <p:grpSpPr>
          <a:xfrm>
            <a:off x="1349236" y="1711216"/>
            <a:ext cx="350401" cy="349457"/>
            <a:chOff x="2141000" y="1954475"/>
            <a:chExt cx="296975" cy="296175"/>
          </a:xfrm>
        </p:grpSpPr>
        <p:sp>
          <p:nvSpPr>
            <p:cNvPr id="320" name="Google Shape;320;p32"/>
            <p:cNvSpPr/>
            <p:nvPr/>
          </p:nvSpPr>
          <p:spPr>
            <a:xfrm>
              <a:off x="2280425" y="1989925"/>
              <a:ext cx="104775" cy="68550"/>
            </a:xfrm>
            <a:custGeom>
              <a:rect b="b" l="l" r="r" t="t"/>
              <a:pathLst>
                <a:path extrusionOk="0" h="2742" w="4191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05"/>
                    <a:pt x="158" y="662"/>
                    <a:pt x="315" y="662"/>
                  </a:cubicBezTo>
                  <a:lnTo>
                    <a:pt x="2426" y="662"/>
                  </a:lnTo>
                  <a:cubicBezTo>
                    <a:pt x="2615" y="662"/>
                    <a:pt x="2773" y="820"/>
                    <a:pt x="2773" y="1009"/>
                  </a:cubicBezTo>
                  <a:lnTo>
                    <a:pt x="2773" y="1576"/>
                  </a:lnTo>
                  <a:lnTo>
                    <a:pt x="2678" y="1450"/>
                  </a:lnTo>
                  <a:cubicBezTo>
                    <a:pt x="2615" y="1387"/>
                    <a:pt x="2521" y="1355"/>
                    <a:pt x="2430" y="1355"/>
                  </a:cubicBezTo>
                  <a:cubicBezTo>
                    <a:pt x="2340" y="1355"/>
                    <a:pt x="2253" y="1387"/>
                    <a:pt x="2206" y="1450"/>
                  </a:cubicBezTo>
                  <a:cubicBezTo>
                    <a:pt x="2080" y="1576"/>
                    <a:pt x="2080" y="1796"/>
                    <a:pt x="2206" y="1922"/>
                  </a:cubicBezTo>
                  <a:lnTo>
                    <a:pt x="2899" y="2647"/>
                  </a:lnTo>
                  <a:cubicBezTo>
                    <a:pt x="2993" y="2710"/>
                    <a:pt x="3056" y="2741"/>
                    <a:pt x="3151" y="2741"/>
                  </a:cubicBezTo>
                  <a:cubicBezTo>
                    <a:pt x="3214" y="2741"/>
                    <a:pt x="3340" y="2710"/>
                    <a:pt x="3371" y="2647"/>
                  </a:cubicBezTo>
                  <a:lnTo>
                    <a:pt x="4096" y="1922"/>
                  </a:lnTo>
                  <a:cubicBezTo>
                    <a:pt x="4191" y="1796"/>
                    <a:pt x="4191" y="1576"/>
                    <a:pt x="4096" y="1450"/>
                  </a:cubicBezTo>
                  <a:cubicBezTo>
                    <a:pt x="4033" y="1387"/>
                    <a:pt x="3938" y="1355"/>
                    <a:pt x="3848" y="1355"/>
                  </a:cubicBezTo>
                  <a:cubicBezTo>
                    <a:pt x="3757" y="1355"/>
                    <a:pt x="3671" y="1387"/>
                    <a:pt x="3623" y="1450"/>
                  </a:cubicBezTo>
                  <a:lnTo>
                    <a:pt x="3497" y="1576"/>
                  </a:lnTo>
                  <a:lnTo>
                    <a:pt x="3497" y="1009"/>
                  </a:lnTo>
                  <a:cubicBezTo>
                    <a:pt x="3497" y="442"/>
                    <a:pt x="3025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2174875" y="2145875"/>
              <a:ext cx="105575" cy="69325"/>
            </a:xfrm>
            <a:custGeom>
              <a:rect b="b" l="l" r="r" t="t"/>
              <a:pathLst>
                <a:path extrusionOk="0" h="2773" w="4223">
                  <a:moveTo>
                    <a:pt x="1056" y="0"/>
                  </a:moveTo>
                  <a:cubicBezTo>
                    <a:pt x="969" y="0"/>
                    <a:pt x="883" y="32"/>
                    <a:pt x="820" y="95"/>
                  </a:cubicBezTo>
                  <a:lnTo>
                    <a:pt x="95" y="820"/>
                  </a:lnTo>
                  <a:cubicBezTo>
                    <a:pt x="1" y="914"/>
                    <a:pt x="1" y="1166"/>
                    <a:pt x="95" y="1292"/>
                  </a:cubicBezTo>
                  <a:cubicBezTo>
                    <a:pt x="158" y="1339"/>
                    <a:pt x="253" y="1363"/>
                    <a:pt x="343" y="1363"/>
                  </a:cubicBezTo>
                  <a:cubicBezTo>
                    <a:pt x="434" y="1363"/>
                    <a:pt x="521" y="1339"/>
                    <a:pt x="568" y="1292"/>
                  </a:cubicBezTo>
                  <a:lnTo>
                    <a:pt x="694" y="1166"/>
                  </a:lnTo>
                  <a:lnTo>
                    <a:pt x="694" y="1702"/>
                  </a:lnTo>
                  <a:cubicBezTo>
                    <a:pt x="757" y="2300"/>
                    <a:pt x="1229" y="2773"/>
                    <a:pt x="1765" y="2773"/>
                  </a:cubicBezTo>
                  <a:lnTo>
                    <a:pt x="3844" y="2773"/>
                  </a:lnTo>
                  <a:cubicBezTo>
                    <a:pt x="4065" y="2773"/>
                    <a:pt x="4222" y="2615"/>
                    <a:pt x="4222" y="2426"/>
                  </a:cubicBezTo>
                  <a:cubicBezTo>
                    <a:pt x="4222" y="2237"/>
                    <a:pt x="4065" y="2080"/>
                    <a:pt x="3844" y="2080"/>
                  </a:cubicBezTo>
                  <a:lnTo>
                    <a:pt x="1765" y="2080"/>
                  </a:lnTo>
                  <a:cubicBezTo>
                    <a:pt x="1576" y="2080"/>
                    <a:pt x="1418" y="1922"/>
                    <a:pt x="1418" y="1702"/>
                  </a:cubicBezTo>
                  <a:lnTo>
                    <a:pt x="1418" y="1166"/>
                  </a:lnTo>
                  <a:lnTo>
                    <a:pt x="1544" y="1292"/>
                  </a:lnTo>
                  <a:cubicBezTo>
                    <a:pt x="1592" y="1339"/>
                    <a:pt x="1678" y="1363"/>
                    <a:pt x="1769" y="1363"/>
                  </a:cubicBezTo>
                  <a:cubicBezTo>
                    <a:pt x="1859" y="1363"/>
                    <a:pt x="1954" y="1339"/>
                    <a:pt x="2017" y="1292"/>
                  </a:cubicBezTo>
                  <a:cubicBezTo>
                    <a:pt x="2112" y="1166"/>
                    <a:pt x="2112" y="914"/>
                    <a:pt x="2017" y="820"/>
                  </a:cubicBezTo>
                  <a:lnTo>
                    <a:pt x="1292" y="95"/>
                  </a:lnTo>
                  <a:cubicBezTo>
                    <a:pt x="1229" y="32"/>
                    <a:pt x="1143" y="0"/>
                    <a:pt x="1056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2141000" y="1954475"/>
              <a:ext cx="139450" cy="174100"/>
            </a:xfrm>
            <a:custGeom>
              <a:rect b="b" l="l" r="r" t="t"/>
              <a:pathLst>
                <a:path extrusionOk="0" h="6964" w="5578">
                  <a:moveTo>
                    <a:pt x="2773" y="694"/>
                  </a:moveTo>
                  <a:cubicBezTo>
                    <a:pt x="3372" y="694"/>
                    <a:pt x="3782" y="1166"/>
                    <a:pt x="3782" y="1734"/>
                  </a:cubicBezTo>
                  <a:cubicBezTo>
                    <a:pt x="3782" y="2301"/>
                    <a:pt x="3309" y="2742"/>
                    <a:pt x="2773" y="2742"/>
                  </a:cubicBezTo>
                  <a:cubicBezTo>
                    <a:pt x="2175" y="2742"/>
                    <a:pt x="1734" y="2269"/>
                    <a:pt x="1734" y="1734"/>
                  </a:cubicBezTo>
                  <a:cubicBezTo>
                    <a:pt x="1734" y="1166"/>
                    <a:pt x="2206" y="694"/>
                    <a:pt x="2773" y="694"/>
                  </a:cubicBezTo>
                  <a:close/>
                  <a:moveTo>
                    <a:pt x="2773" y="3466"/>
                  </a:moveTo>
                  <a:cubicBezTo>
                    <a:pt x="3908" y="3466"/>
                    <a:pt x="4853" y="4411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1"/>
                    <a:pt x="1639" y="3466"/>
                    <a:pt x="2773" y="3466"/>
                  </a:cubicBezTo>
                  <a:close/>
                  <a:moveTo>
                    <a:pt x="2805" y="1"/>
                  </a:moveTo>
                  <a:cubicBezTo>
                    <a:pt x="1860" y="1"/>
                    <a:pt x="1072" y="788"/>
                    <a:pt x="1072" y="1734"/>
                  </a:cubicBezTo>
                  <a:cubicBezTo>
                    <a:pt x="1072" y="2238"/>
                    <a:pt x="1324" y="2710"/>
                    <a:pt x="1671" y="3025"/>
                  </a:cubicBezTo>
                  <a:cubicBezTo>
                    <a:pt x="726" y="3466"/>
                    <a:pt x="64" y="4443"/>
                    <a:pt x="64" y="5577"/>
                  </a:cubicBezTo>
                  <a:lnTo>
                    <a:pt x="64" y="6617"/>
                  </a:lnTo>
                  <a:cubicBezTo>
                    <a:pt x="1" y="6806"/>
                    <a:pt x="159" y="6963"/>
                    <a:pt x="379" y="6963"/>
                  </a:cubicBezTo>
                  <a:lnTo>
                    <a:pt x="5199" y="6963"/>
                  </a:lnTo>
                  <a:cubicBezTo>
                    <a:pt x="5420" y="6963"/>
                    <a:pt x="5577" y="6806"/>
                    <a:pt x="5577" y="6617"/>
                  </a:cubicBezTo>
                  <a:lnTo>
                    <a:pt x="5577" y="5577"/>
                  </a:lnTo>
                  <a:cubicBezTo>
                    <a:pt x="5577" y="4443"/>
                    <a:pt x="4884" y="3498"/>
                    <a:pt x="3939" y="3025"/>
                  </a:cubicBezTo>
                  <a:cubicBezTo>
                    <a:pt x="4317" y="2710"/>
                    <a:pt x="4538" y="2238"/>
                    <a:pt x="4538" y="1734"/>
                  </a:cubicBezTo>
                  <a:cubicBezTo>
                    <a:pt x="4538" y="788"/>
                    <a:pt x="3750" y="1"/>
                    <a:pt x="2805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2298525" y="2076550"/>
              <a:ext cx="139450" cy="174100"/>
            </a:xfrm>
            <a:custGeom>
              <a:rect b="b" l="l" r="r" t="t"/>
              <a:pathLst>
                <a:path extrusionOk="0" h="6964" w="5578">
                  <a:moveTo>
                    <a:pt x="2773" y="663"/>
                  </a:moveTo>
                  <a:cubicBezTo>
                    <a:pt x="3372" y="663"/>
                    <a:pt x="3782" y="1135"/>
                    <a:pt x="3782" y="1702"/>
                  </a:cubicBezTo>
                  <a:cubicBezTo>
                    <a:pt x="3782" y="2238"/>
                    <a:pt x="3309" y="2710"/>
                    <a:pt x="2773" y="2710"/>
                  </a:cubicBezTo>
                  <a:cubicBezTo>
                    <a:pt x="2175" y="2710"/>
                    <a:pt x="1734" y="2238"/>
                    <a:pt x="1734" y="1702"/>
                  </a:cubicBezTo>
                  <a:cubicBezTo>
                    <a:pt x="1734" y="1135"/>
                    <a:pt x="2175" y="663"/>
                    <a:pt x="2773" y="663"/>
                  </a:cubicBezTo>
                  <a:close/>
                  <a:moveTo>
                    <a:pt x="2773" y="3467"/>
                  </a:moveTo>
                  <a:cubicBezTo>
                    <a:pt x="3908" y="3467"/>
                    <a:pt x="4853" y="4412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2"/>
                    <a:pt x="1639" y="3467"/>
                    <a:pt x="2773" y="3467"/>
                  </a:cubicBezTo>
                  <a:close/>
                  <a:moveTo>
                    <a:pt x="2773" y="1"/>
                  </a:moveTo>
                  <a:cubicBezTo>
                    <a:pt x="1828" y="1"/>
                    <a:pt x="1041" y="789"/>
                    <a:pt x="1041" y="1734"/>
                  </a:cubicBezTo>
                  <a:cubicBezTo>
                    <a:pt x="1041" y="2238"/>
                    <a:pt x="1261" y="2710"/>
                    <a:pt x="1608" y="3025"/>
                  </a:cubicBezTo>
                  <a:cubicBezTo>
                    <a:pt x="663" y="3467"/>
                    <a:pt x="1" y="4443"/>
                    <a:pt x="1" y="5546"/>
                  </a:cubicBezTo>
                  <a:lnTo>
                    <a:pt x="1" y="6617"/>
                  </a:lnTo>
                  <a:cubicBezTo>
                    <a:pt x="1" y="6806"/>
                    <a:pt x="159" y="6964"/>
                    <a:pt x="379" y="6964"/>
                  </a:cubicBezTo>
                  <a:lnTo>
                    <a:pt x="5199" y="6964"/>
                  </a:lnTo>
                  <a:cubicBezTo>
                    <a:pt x="5420" y="6964"/>
                    <a:pt x="5577" y="6806"/>
                    <a:pt x="5577" y="6617"/>
                  </a:cubicBezTo>
                  <a:lnTo>
                    <a:pt x="5577" y="5546"/>
                  </a:lnTo>
                  <a:cubicBezTo>
                    <a:pt x="5514" y="4412"/>
                    <a:pt x="4853" y="3467"/>
                    <a:pt x="3908" y="3025"/>
                  </a:cubicBezTo>
                  <a:cubicBezTo>
                    <a:pt x="4254" y="2710"/>
                    <a:pt x="4506" y="2238"/>
                    <a:pt x="4506" y="1734"/>
                  </a:cubicBezTo>
                  <a:cubicBezTo>
                    <a:pt x="4506" y="789"/>
                    <a:pt x="3719" y="1"/>
                    <a:pt x="2773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</p:grpSp>
      <p:grpSp>
        <p:nvGrpSpPr>
          <p:cNvPr id="324" name="Google Shape;324;p32"/>
          <p:cNvGrpSpPr/>
          <p:nvPr/>
        </p:nvGrpSpPr>
        <p:grpSpPr>
          <a:xfrm>
            <a:off x="5404299" y="1711311"/>
            <a:ext cx="367165" cy="349294"/>
            <a:chOff x="-59889100" y="1945025"/>
            <a:chExt cx="317425" cy="301975"/>
          </a:xfrm>
        </p:grpSpPr>
        <p:sp>
          <p:nvSpPr>
            <p:cNvPr id="325" name="Google Shape;325;p32"/>
            <p:cNvSpPr/>
            <p:nvPr/>
          </p:nvSpPr>
          <p:spPr>
            <a:xfrm>
              <a:off x="-59845000" y="2074200"/>
              <a:ext cx="63025" cy="61450"/>
            </a:xfrm>
            <a:custGeom>
              <a:rect b="b" l="l" r="r" t="t"/>
              <a:pathLst>
                <a:path extrusionOk="0" h="2458" w="2521">
                  <a:moveTo>
                    <a:pt x="1702" y="788"/>
                  </a:moveTo>
                  <a:lnTo>
                    <a:pt x="1702" y="1639"/>
                  </a:lnTo>
                  <a:lnTo>
                    <a:pt x="883" y="1639"/>
                  </a:lnTo>
                  <a:lnTo>
                    <a:pt x="883" y="788"/>
                  </a:lnTo>
                  <a:close/>
                  <a:moveTo>
                    <a:pt x="442" y="0"/>
                  </a:moveTo>
                  <a:cubicBezTo>
                    <a:pt x="190" y="0"/>
                    <a:pt x="1" y="190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58"/>
                    <a:pt x="442" y="2458"/>
                  </a:cubicBezTo>
                  <a:lnTo>
                    <a:pt x="2080" y="2458"/>
                  </a:lnTo>
                  <a:cubicBezTo>
                    <a:pt x="2332" y="2458"/>
                    <a:pt x="2521" y="2237"/>
                    <a:pt x="2521" y="2048"/>
                  </a:cubicBezTo>
                  <a:lnTo>
                    <a:pt x="2521" y="410"/>
                  </a:lnTo>
                  <a:cubicBezTo>
                    <a:pt x="2521" y="158"/>
                    <a:pt x="2332" y="0"/>
                    <a:pt x="208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-59761500" y="1990700"/>
              <a:ext cx="61450" cy="144950"/>
            </a:xfrm>
            <a:custGeom>
              <a:rect b="b" l="l" r="r" t="t"/>
              <a:pathLst>
                <a:path extrusionOk="0" h="5798" w="2458">
                  <a:moveTo>
                    <a:pt x="1670" y="820"/>
                  </a:moveTo>
                  <a:lnTo>
                    <a:pt x="1670" y="4979"/>
                  </a:lnTo>
                  <a:lnTo>
                    <a:pt x="851" y="4979"/>
                  </a:lnTo>
                  <a:lnTo>
                    <a:pt x="851" y="820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411"/>
                  </a:cubicBezTo>
                  <a:lnTo>
                    <a:pt x="0" y="5357"/>
                  </a:lnTo>
                  <a:cubicBezTo>
                    <a:pt x="0" y="5577"/>
                    <a:pt x="158" y="5798"/>
                    <a:pt x="410" y="5798"/>
                  </a:cubicBezTo>
                  <a:lnTo>
                    <a:pt x="2048" y="5798"/>
                  </a:lnTo>
                  <a:cubicBezTo>
                    <a:pt x="2300" y="5798"/>
                    <a:pt x="2458" y="5577"/>
                    <a:pt x="2458" y="5388"/>
                  </a:cubicBezTo>
                  <a:lnTo>
                    <a:pt x="2458" y="411"/>
                  </a:lnTo>
                  <a:cubicBezTo>
                    <a:pt x="2458" y="158"/>
                    <a:pt x="2269" y="1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-59678800" y="2053725"/>
              <a:ext cx="61450" cy="81925"/>
            </a:xfrm>
            <a:custGeom>
              <a:rect b="b" l="l" r="r" t="t"/>
              <a:pathLst>
                <a:path extrusionOk="0" h="3277" w="2458">
                  <a:moveTo>
                    <a:pt x="1670" y="788"/>
                  </a:moveTo>
                  <a:lnTo>
                    <a:pt x="1670" y="2458"/>
                  </a:lnTo>
                  <a:lnTo>
                    <a:pt x="851" y="2458"/>
                  </a:lnTo>
                  <a:lnTo>
                    <a:pt x="851" y="788"/>
                  </a:ln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lnTo>
                    <a:pt x="0" y="2867"/>
                  </a:lnTo>
                  <a:cubicBezTo>
                    <a:pt x="0" y="3056"/>
                    <a:pt x="158" y="3277"/>
                    <a:pt x="410" y="3277"/>
                  </a:cubicBezTo>
                  <a:lnTo>
                    <a:pt x="2048" y="3277"/>
                  </a:lnTo>
                  <a:cubicBezTo>
                    <a:pt x="2300" y="3277"/>
                    <a:pt x="2458" y="3056"/>
                    <a:pt x="2458" y="2867"/>
                  </a:cubicBezTo>
                  <a:lnTo>
                    <a:pt x="2458" y="410"/>
                  </a:lnTo>
                  <a:cubicBezTo>
                    <a:pt x="2458" y="158"/>
                    <a:pt x="2269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-59889100" y="1945025"/>
              <a:ext cx="317425" cy="301975"/>
            </a:xfrm>
            <a:custGeom>
              <a:rect b="b" l="l" r="r" t="t"/>
              <a:pathLst>
                <a:path extrusionOk="0" h="12079" w="12697">
                  <a:moveTo>
                    <a:pt x="6333" y="851"/>
                  </a:moveTo>
                  <a:cubicBezTo>
                    <a:pt x="9357" y="851"/>
                    <a:pt x="11846" y="2931"/>
                    <a:pt x="11846" y="5546"/>
                  </a:cubicBezTo>
                  <a:cubicBezTo>
                    <a:pt x="11846" y="8129"/>
                    <a:pt x="9357" y="10208"/>
                    <a:pt x="6333" y="10208"/>
                  </a:cubicBezTo>
                  <a:cubicBezTo>
                    <a:pt x="5482" y="10208"/>
                    <a:pt x="4600" y="10019"/>
                    <a:pt x="3812" y="9704"/>
                  </a:cubicBezTo>
                  <a:cubicBezTo>
                    <a:pt x="3757" y="9682"/>
                    <a:pt x="3697" y="9671"/>
                    <a:pt x="3637" y="9671"/>
                  </a:cubicBezTo>
                  <a:cubicBezTo>
                    <a:pt x="3529" y="9671"/>
                    <a:pt x="3421" y="9706"/>
                    <a:pt x="3340" y="9767"/>
                  </a:cubicBezTo>
                  <a:lnTo>
                    <a:pt x="2489" y="10649"/>
                  </a:lnTo>
                  <a:lnTo>
                    <a:pt x="2489" y="9074"/>
                  </a:lnTo>
                  <a:cubicBezTo>
                    <a:pt x="2489" y="8948"/>
                    <a:pt x="2426" y="8822"/>
                    <a:pt x="2363" y="8759"/>
                  </a:cubicBezTo>
                  <a:cubicBezTo>
                    <a:pt x="1387" y="7877"/>
                    <a:pt x="819" y="6743"/>
                    <a:pt x="819" y="5514"/>
                  </a:cubicBezTo>
                  <a:cubicBezTo>
                    <a:pt x="819" y="2962"/>
                    <a:pt x="3308" y="851"/>
                    <a:pt x="6333" y="851"/>
                  </a:cubicBezTo>
                  <a:close/>
                  <a:moveTo>
                    <a:pt x="6333" y="1"/>
                  </a:moveTo>
                  <a:cubicBezTo>
                    <a:pt x="2836" y="1"/>
                    <a:pt x="0" y="2490"/>
                    <a:pt x="0" y="5514"/>
                  </a:cubicBezTo>
                  <a:cubicBezTo>
                    <a:pt x="0" y="6963"/>
                    <a:pt x="599" y="8255"/>
                    <a:pt x="1639" y="9263"/>
                  </a:cubicBezTo>
                  <a:lnTo>
                    <a:pt x="1639" y="11689"/>
                  </a:lnTo>
                  <a:cubicBezTo>
                    <a:pt x="1639" y="11918"/>
                    <a:pt x="1832" y="12079"/>
                    <a:pt x="2045" y="12079"/>
                  </a:cubicBezTo>
                  <a:cubicBezTo>
                    <a:pt x="2153" y="12079"/>
                    <a:pt x="2267" y="12037"/>
                    <a:pt x="2363" y="11941"/>
                  </a:cubicBezTo>
                  <a:lnTo>
                    <a:pt x="3749" y="10555"/>
                  </a:lnTo>
                  <a:cubicBezTo>
                    <a:pt x="4569" y="10901"/>
                    <a:pt x="5419" y="11027"/>
                    <a:pt x="6333" y="11027"/>
                  </a:cubicBezTo>
                  <a:cubicBezTo>
                    <a:pt x="9830" y="11027"/>
                    <a:pt x="12697" y="8570"/>
                    <a:pt x="12697" y="5514"/>
                  </a:cubicBezTo>
                  <a:cubicBezTo>
                    <a:pt x="12697" y="2490"/>
                    <a:pt x="9861" y="1"/>
                    <a:pt x="6333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9" name="Google Shape;329;p32"/>
          <p:cNvSpPr/>
          <p:nvPr/>
        </p:nvSpPr>
        <p:spPr>
          <a:xfrm>
            <a:off x="3422303" y="1659859"/>
            <a:ext cx="421914" cy="420759"/>
          </a:xfrm>
          <a:custGeom>
            <a:rect b="b" l="l" r="r" t="t"/>
            <a:pathLst>
              <a:path extrusionOk="0" h="11657" w="11689">
                <a:moveTo>
                  <a:pt x="5860" y="662"/>
                </a:moveTo>
                <a:cubicBezTo>
                  <a:pt x="6080" y="662"/>
                  <a:pt x="6238" y="851"/>
                  <a:pt x="6238" y="1040"/>
                </a:cubicBezTo>
                <a:lnTo>
                  <a:pt x="6238" y="1386"/>
                </a:lnTo>
                <a:lnTo>
                  <a:pt x="756" y="1386"/>
                </a:lnTo>
                <a:lnTo>
                  <a:pt x="756" y="1040"/>
                </a:lnTo>
                <a:cubicBezTo>
                  <a:pt x="725" y="851"/>
                  <a:pt x="882" y="662"/>
                  <a:pt x="1071" y="662"/>
                </a:cubicBezTo>
                <a:close/>
                <a:moveTo>
                  <a:pt x="6175" y="2048"/>
                </a:moveTo>
                <a:lnTo>
                  <a:pt x="6175" y="3686"/>
                </a:lnTo>
                <a:cubicBezTo>
                  <a:pt x="5639" y="3686"/>
                  <a:pt x="5198" y="4096"/>
                  <a:pt x="5198" y="4663"/>
                </a:cubicBezTo>
                <a:cubicBezTo>
                  <a:pt x="4820" y="4694"/>
                  <a:pt x="4505" y="4883"/>
                  <a:pt x="4348" y="5261"/>
                </a:cubicBezTo>
                <a:lnTo>
                  <a:pt x="3592" y="4505"/>
                </a:lnTo>
                <a:cubicBezTo>
                  <a:pt x="3403" y="4300"/>
                  <a:pt x="3135" y="4198"/>
                  <a:pt x="2867" y="4198"/>
                </a:cubicBezTo>
                <a:cubicBezTo>
                  <a:pt x="2599" y="4198"/>
                  <a:pt x="2331" y="4300"/>
                  <a:pt x="2142" y="4505"/>
                </a:cubicBezTo>
                <a:cubicBezTo>
                  <a:pt x="1733" y="4883"/>
                  <a:pt x="1733" y="5576"/>
                  <a:pt x="2142" y="5954"/>
                </a:cubicBezTo>
                <a:lnTo>
                  <a:pt x="4505" y="8317"/>
                </a:lnTo>
                <a:lnTo>
                  <a:pt x="4316" y="8317"/>
                </a:lnTo>
                <a:cubicBezTo>
                  <a:pt x="3875" y="8317"/>
                  <a:pt x="3466" y="8601"/>
                  <a:pt x="3308" y="9042"/>
                </a:cubicBezTo>
                <a:lnTo>
                  <a:pt x="725" y="9042"/>
                </a:lnTo>
                <a:lnTo>
                  <a:pt x="725" y="8979"/>
                </a:lnTo>
                <a:lnTo>
                  <a:pt x="725" y="2048"/>
                </a:lnTo>
                <a:close/>
                <a:moveTo>
                  <a:pt x="7640" y="3907"/>
                </a:moveTo>
                <a:cubicBezTo>
                  <a:pt x="7727" y="3907"/>
                  <a:pt x="7813" y="3938"/>
                  <a:pt x="7876" y="4001"/>
                </a:cubicBezTo>
                <a:lnTo>
                  <a:pt x="8664" y="4789"/>
                </a:lnTo>
                <a:cubicBezTo>
                  <a:pt x="9325" y="5450"/>
                  <a:pt x="9861" y="6238"/>
                  <a:pt x="10113" y="7026"/>
                </a:cubicBezTo>
                <a:lnTo>
                  <a:pt x="7530" y="9609"/>
                </a:lnTo>
                <a:lnTo>
                  <a:pt x="4222" y="9609"/>
                </a:lnTo>
                <a:cubicBezTo>
                  <a:pt x="4033" y="9609"/>
                  <a:pt x="3875" y="9451"/>
                  <a:pt x="3875" y="9262"/>
                </a:cubicBezTo>
                <a:cubicBezTo>
                  <a:pt x="3875" y="9073"/>
                  <a:pt x="4033" y="8916"/>
                  <a:pt x="4222" y="8916"/>
                </a:cubicBezTo>
                <a:lnTo>
                  <a:pt x="5230" y="8916"/>
                </a:lnTo>
                <a:cubicBezTo>
                  <a:pt x="5387" y="8916"/>
                  <a:pt x="5513" y="8821"/>
                  <a:pt x="5545" y="8695"/>
                </a:cubicBezTo>
                <a:cubicBezTo>
                  <a:pt x="5608" y="8601"/>
                  <a:pt x="5608" y="8443"/>
                  <a:pt x="5482" y="8349"/>
                </a:cubicBezTo>
                <a:lnTo>
                  <a:pt x="2520" y="5387"/>
                </a:lnTo>
                <a:cubicBezTo>
                  <a:pt x="2394" y="5293"/>
                  <a:pt x="2394" y="5041"/>
                  <a:pt x="2520" y="4915"/>
                </a:cubicBezTo>
                <a:cubicBezTo>
                  <a:pt x="2583" y="4868"/>
                  <a:pt x="2670" y="4844"/>
                  <a:pt x="2757" y="4844"/>
                </a:cubicBezTo>
                <a:cubicBezTo>
                  <a:pt x="2843" y="4844"/>
                  <a:pt x="2930" y="4868"/>
                  <a:pt x="2993" y="4915"/>
                </a:cubicBezTo>
                <a:lnTo>
                  <a:pt x="4442" y="6395"/>
                </a:lnTo>
                <a:lnTo>
                  <a:pt x="5450" y="7372"/>
                </a:lnTo>
                <a:cubicBezTo>
                  <a:pt x="5498" y="7435"/>
                  <a:pt x="5584" y="7467"/>
                  <a:pt x="5675" y="7467"/>
                </a:cubicBezTo>
                <a:cubicBezTo>
                  <a:pt x="5765" y="7467"/>
                  <a:pt x="5860" y="7435"/>
                  <a:pt x="5923" y="7372"/>
                </a:cubicBezTo>
                <a:cubicBezTo>
                  <a:pt x="6017" y="7246"/>
                  <a:pt x="6017" y="7026"/>
                  <a:pt x="5923" y="6900"/>
                </a:cubicBezTo>
                <a:lnTo>
                  <a:pt x="4915" y="5923"/>
                </a:lnTo>
                <a:cubicBezTo>
                  <a:pt x="4820" y="5797"/>
                  <a:pt x="4820" y="5545"/>
                  <a:pt x="4915" y="5450"/>
                </a:cubicBezTo>
                <a:cubicBezTo>
                  <a:pt x="4978" y="5387"/>
                  <a:pt x="5072" y="5356"/>
                  <a:pt x="5163" y="5356"/>
                </a:cubicBezTo>
                <a:cubicBezTo>
                  <a:pt x="5253" y="5356"/>
                  <a:pt x="5340" y="5387"/>
                  <a:pt x="5387" y="5450"/>
                </a:cubicBezTo>
                <a:lnTo>
                  <a:pt x="6396" y="6427"/>
                </a:lnTo>
                <a:cubicBezTo>
                  <a:pt x="6443" y="6490"/>
                  <a:pt x="6529" y="6522"/>
                  <a:pt x="6620" y="6522"/>
                </a:cubicBezTo>
                <a:cubicBezTo>
                  <a:pt x="6711" y="6522"/>
                  <a:pt x="6805" y="6490"/>
                  <a:pt x="6868" y="6427"/>
                </a:cubicBezTo>
                <a:cubicBezTo>
                  <a:pt x="6963" y="6301"/>
                  <a:pt x="6963" y="6080"/>
                  <a:pt x="6868" y="5954"/>
                </a:cubicBezTo>
                <a:lnTo>
                  <a:pt x="5860" y="4978"/>
                </a:lnTo>
                <a:cubicBezTo>
                  <a:pt x="5765" y="4852"/>
                  <a:pt x="5765" y="4631"/>
                  <a:pt x="5860" y="4505"/>
                </a:cubicBezTo>
                <a:cubicBezTo>
                  <a:pt x="5923" y="4442"/>
                  <a:pt x="6017" y="4411"/>
                  <a:pt x="6108" y="4411"/>
                </a:cubicBezTo>
                <a:cubicBezTo>
                  <a:pt x="6199" y="4411"/>
                  <a:pt x="6285" y="4442"/>
                  <a:pt x="6333" y="4505"/>
                </a:cubicBezTo>
                <a:lnTo>
                  <a:pt x="7341" y="5482"/>
                </a:lnTo>
                <a:cubicBezTo>
                  <a:pt x="7388" y="5545"/>
                  <a:pt x="7475" y="5576"/>
                  <a:pt x="7565" y="5576"/>
                </a:cubicBezTo>
                <a:cubicBezTo>
                  <a:pt x="7656" y="5576"/>
                  <a:pt x="7750" y="5545"/>
                  <a:pt x="7813" y="5482"/>
                </a:cubicBezTo>
                <a:cubicBezTo>
                  <a:pt x="7908" y="5356"/>
                  <a:pt x="7908" y="5135"/>
                  <a:pt x="7813" y="5009"/>
                </a:cubicBezTo>
                <a:lnTo>
                  <a:pt x="7341" y="4537"/>
                </a:lnTo>
                <a:cubicBezTo>
                  <a:pt x="7278" y="4348"/>
                  <a:pt x="7278" y="4096"/>
                  <a:pt x="7404" y="4001"/>
                </a:cubicBezTo>
                <a:cubicBezTo>
                  <a:pt x="7467" y="3938"/>
                  <a:pt x="7553" y="3907"/>
                  <a:pt x="7640" y="3907"/>
                </a:cubicBezTo>
                <a:close/>
                <a:moveTo>
                  <a:pt x="10554" y="7624"/>
                </a:moveTo>
                <a:lnTo>
                  <a:pt x="10806" y="7845"/>
                </a:lnTo>
                <a:cubicBezTo>
                  <a:pt x="10964" y="8002"/>
                  <a:pt x="10964" y="8191"/>
                  <a:pt x="10806" y="8317"/>
                </a:cubicBezTo>
                <a:lnTo>
                  <a:pt x="8853" y="10239"/>
                </a:lnTo>
                <a:cubicBezTo>
                  <a:pt x="8806" y="10302"/>
                  <a:pt x="8719" y="10334"/>
                  <a:pt x="8628" y="10334"/>
                </a:cubicBezTo>
                <a:cubicBezTo>
                  <a:pt x="8538" y="10334"/>
                  <a:pt x="8443" y="10302"/>
                  <a:pt x="8380" y="10239"/>
                </a:cubicBezTo>
                <a:lnTo>
                  <a:pt x="8160" y="10019"/>
                </a:lnTo>
                <a:lnTo>
                  <a:pt x="10554" y="7624"/>
                </a:lnTo>
                <a:close/>
                <a:moveTo>
                  <a:pt x="3277" y="9672"/>
                </a:moveTo>
                <a:cubicBezTo>
                  <a:pt x="3434" y="10050"/>
                  <a:pt x="3781" y="10334"/>
                  <a:pt x="4222" y="10334"/>
                </a:cubicBezTo>
                <a:lnTo>
                  <a:pt x="6143" y="10334"/>
                </a:lnTo>
                <a:lnTo>
                  <a:pt x="6143" y="10680"/>
                </a:lnTo>
                <a:lnTo>
                  <a:pt x="6175" y="10680"/>
                </a:lnTo>
                <a:cubicBezTo>
                  <a:pt x="6175" y="10869"/>
                  <a:pt x="6017" y="11027"/>
                  <a:pt x="5828" y="11027"/>
                </a:cubicBezTo>
                <a:lnTo>
                  <a:pt x="1040" y="11027"/>
                </a:lnTo>
                <a:cubicBezTo>
                  <a:pt x="819" y="11027"/>
                  <a:pt x="662" y="10869"/>
                  <a:pt x="662" y="10680"/>
                </a:cubicBezTo>
                <a:lnTo>
                  <a:pt x="662" y="9672"/>
                </a:lnTo>
                <a:close/>
                <a:moveTo>
                  <a:pt x="1040" y="0"/>
                </a:moveTo>
                <a:cubicBezTo>
                  <a:pt x="473" y="0"/>
                  <a:pt x="0" y="473"/>
                  <a:pt x="0" y="1040"/>
                </a:cubicBezTo>
                <a:lnTo>
                  <a:pt x="0" y="10649"/>
                </a:lnTo>
                <a:cubicBezTo>
                  <a:pt x="0" y="11184"/>
                  <a:pt x="473" y="11657"/>
                  <a:pt x="1040" y="11657"/>
                </a:cubicBezTo>
                <a:lnTo>
                  <a:pt x="5828" y="11657"/>
                </a:lnTo>
                <a:cubicBezTo>
                  <a:pt x="6396" y="11657"/>
                  <a:pt x="6868" y="11184"/>
                  <a:pt x="6868" y="10649"/>
                </a:cubicBezTo>
                <a:lnTo>
                  <a:pt x="6868" y="10334"/>
                </a:lnTo>
                <a:lnTo>
                  <a:pt x="7467" y="10334"/>
                </a:lnTo>
                <a:lnTo>
                  <a:pt x="7876" y="10775"/>
                </a:lnTo>
                <a:cubicBezTo>
                  <a:pt x="8081" y="10964"/>
                  <a:pt x="8349" y="11058"/>
                  <a:pt x="8613" y="11058"/>
                </a:cubicBezTo>
                <a:cubicBezTo>
                  <a:pt x="8877" y="11058"/>
                  <a:pt x="9136" y="10964"/>
                  <a:pt x="9325" y="10775"/>
                </a:cubicBezTo>
                <a:lnTo>
                  <a:pt x="11279" y="8821"/>
                </a:lnTo>
                <a:cubicBezTo>
                  <a:pt x="11688" y="8443"/>
                  <a:pt x="11688" y="7782"/>
                  <a:pt x="11310" y="7372"/>
                </a:cubicBezTo>
                <a:lnTo>
                  <a:pt x="10869" y="6931"/>
                </a:lnTo>
                <a:cubicBezTo>
                  <a:pt x="10554" y="6080"/>
                  <a:pt x="10082" y="5261"/>
                  <a:pt x="9420" y="4505"/>
                </a:cubicBezTo>
                <a:lnTo>
                  <a:pt x="8380" y="3466"/>
                </a:lnTo>
                <a:cubicBezTo>
                  <a:pt x="8191" y="3277"/>
                  <a:pt x="7931" y="3182"/>
                  <a:pt x="7668" y="3182"/>
                </a:cubicBezTo>
                <a:cubicBezTo>
                  <a:pt x="7404" y="3182"/>
                  <a:pt x="7136" y="3277"/>
                  <a:pt x="6931" y="3466"/>
                </a:cubicBezTo>
                <a:lnTo>
                  <a:pt x="6868" y="3560"/>
                </a:lnTo>
                <a:lnTo>
                  <a:pt x="6868" y="1040"/>
                </a:lnTo>
                <a:cubicBezTo>
                  <a:pt x="6868" y="473"/>
                  <a:pt x="6396" y="0"/>
                  <a:pt x="5828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2"/>
          <p:cNvSpPr/>
          <p:nvPr/>
        </p:nvSpPr>
        <p:spPr>
          <a:xfrm>
            <a:off x="8188625" y="238825"/>
            <a:ext cx="716508" cy="699462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331" name="Google Shape;331;p32"/>
          <p:cNvSpPr txBox="1"/>
          <p:nvPr/>
        </p:nvSpPr>
        <p:spPr>
          <a:xfrm>
            <a:off x="8231275" y="296175"/>
            <a:ext cx="7164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1.1</a:t>
            </a:r>
            <a:endParaRPr sz="26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332" name="Google Shape;332;p32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2"/>
          <p:cNvSpPr txBox="1"/>
          <p:nvPr/>
        </p:nvSpPr>
        <p:spPr>
          <a:xfrm>
            <a:off x="4335625" y="4844775"/>
            <a:ext cx="426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-5-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/>
          <p:nvPr>
            <p:ph idx="8" type="title"/>
          </p:nvPr>
        </p:nvSpPr>
        <p:spPr>
          <a:xfrm>
            <a:off x="599650" y="431075"/>
            <a:ext cx="70602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ESTADÍSTICAS DE INSTAGRAM</a:t>
            </a:r>
            <a:endParaRPr sz="3500"/>
          </a:p>
        </p:txBody>
      </p:sp>
      <p:sp>
        <p:nvSpPr>
          <p:cNvPr id="339" name="Google Shape;339;p33"/>
          <p:cNvSpPr txBox="1"/>
          <p:nvPr>
            <p:ph type="title"/>
          </p:nvPr>
        </p:nvSpPr>
        <p:spPr>
          <a:xfrm>
            <a:off x="1359605" y="1295475"/>
            <a:ext cx="1995900" cy="393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Usuarios</a:t>
            </a:r>
            <a:endParaRPr/>
          </a:p>
        </p:txBody>
      </p:sp>
      <p:sp>
        <p:nvSpPr>
          <p:cNvPr id="340" name="Google Shape;340;p33"/>
          <p:cNvSpPr txBox="1"/>
          <p:nvPr>
            <p:ph idx="2" type="title"/>
          </p:nvPr>
        </p:nvSpPr>
        <p:spPr>
          <a:xfrm>
            <a:off x="6029796" y="3278200"/>
            <a:ext cx="1995900" cy="393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Historias</a:t>
            </a:r>
            <a:endParaRPr/>
          </a:p>
        </p:txBody>
      </p:sp>
      <p:sp>
        <p:nvSpPr>
          <p:cNvPr id="341" name="Google Shape;341;p33"/>
          <p:cNvSpPr txBox="1"/>
          <p:nvPr>
            <p:ph idx="1" type="subTitle"/>
          </p:nvPr>
        </p:nvSpPr>
        <p:spPr>
          <a:xfrm>
            <a:off x="1484400" y="1904025"/>
            <a:ext cx="2234100" cy="572700"/>
          </a:xfrm>
          <a:prstGeom prst="rect">
            <a:avLst/>
          </a:prstGeom>
        </p:spPr>
        <p:txBody>
          <a:bodyPr anchorCtr="0" anchor="t" bIns="0" lIns="91425" spcFirstLastPara="1" rIns="91425" wrap="square" tIns="54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Mil millones de personas usan Instagram al día</a:t>
            </a:r>
            <a:endParaRPr/>
          </a:p>
        </p:txBody>
      </p:sp>
      <p:sp>
        <p:nvSpPr>
          <p:cNvPr id="342" name="Google Shape;342;p33"/>
          <p:cNvSpPr txBox="1"/>
          <p:nvPr>
            <p:ph idx="9" type="title"/>
          </p:nvPr>
        </p:nvSpPr>
        <p:spPr>
          <a:xfrm>
            <a:off x="5400676" y="1257088"/>
            <a:ext cx="2234100" cy="393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Perfiles de difusión</a:t>
            </a:r>
            <a:endParaRPr sz="1900"/>
          </a:p>
        </p:txBody>
      </p:sp>
      <p:sp>
        <p:nvSpPr>
          <p:cNvPr id="343" name="Google Shape;343;p33"/>
          <p:cNvSpPr txBox="1"/>
          <p:nvPr>
            <p:ph idx="3" type="subTitle"/>
          </p:nvPr>
        </p:nvSpPr>
        <p:spPr>
          <a:xfrm>
            <a:off x="5615225" y="3931250"/>
            <a:ext cx="2573400" cy="572700"/>
          </a:xfrm>
          <a:prstGeom prst="rect">
            <a:avLst/>
          </a:prstGeom>
        </p:spPr>
        <p:txBody>
          <a:bodyPr anchorCtr="0" anchor="t" bIns="0" lIns="91425" spcFirstLastPara="1" rIns="91425" wrap="square" tIns="54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Más de 500 millones de personas utilizan las historias </a:t>
            </a:r>
            <a:endParaRPr/>
          </a:p>
        </p:txBody>
      </p:sp>
      <p:sp>
        <p:nvSpPr>
          <p:cNvPr id="344" name="Google Shape;344;p33"/>
          <p:cNvSpPr txBox="1"/>
          <p:nvPr>
            <p:ph idx="4" type="title"/>
          </p:nvPr>
        </p:nvSpPr>
        <p:spPr>
          <a:xfrm>
            <a:off x="1603100" y="3031000"/>
            <a:ext cx="2573400" cy="393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Alcance publicitario</a:t>
            </a:r>
            <a:endParaRPr/>
          </a:p>
        </p:txBody>
      </p:sp>
      <p:sp>
        <p:nvSpPr>
          <p:cNvPr id="345" name="Google Shape;345;p33"/>
          <p:cNvSpPr txBox="1"/>
          <p:nvPr>
            <p:ph idx="6" type="subTitle"/>
          </p:nvPr>
        </p:nvSpPr>
        <p:spPr>
          <a:xfrm>
            <a:off x="1840550" y="3712250"/>
            <a:ext cx="2098500" cy="791700"/>
          </a:xfrm>
          <a:prstGeom prst="rect">
            <a:avLst/>
          </a:prstGeom>
        </p:spPr>
        <p:txBody>
          <a:bodyPr anchorCtr="0" anchor="t" bIns="0" lIns="91425" spcFirstLastPara="1" rIns="91425" wrap="square" tIns="54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El alcance publicitario es de 849.3 millones de usuarios</a:t>
            </a:r>
            <a:endParaRPr/>
          </a:p>
        </p:txBody>
      </p:sp>
      <p:sp>
        <p:nvSpPr>
          <p:cNvPr id="346" name="Google Shape;346;p33"/>
          <p:cNvSpPr txBox="1"/>
          <p:nvPr>
            <p:ph idx="13" type="subTitle"/>
          </p:nvPr>
        </p:nvSpPr>
        <p:spPr>
          <a:xfrm>
            <a:off x="6173875" y="1904025"/>
            <a:ext cx="2281800" cy="942900"/>
          </a:xfrm>
          <a:prstGeom prst="rect">
            <a:avLst/>
          </a:prstGeom>
        </p:spPr>
        <p:txBody>
          <a:bodyPr anchorCtr="0" anchor="t" bIns="0" lIns="91425" spcFirstLastPara="1" rIns="91425" wrap="square" tIns="54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El 62% de usuarios se interesa en perfiles de difusión después de ver sus historias</a:t>
            </a:r>
            <a:endParaRPr/>
          </a:p>
        </p:txBody>
      </p:sp>
      <p:cxnSp>
        <p:nvCxnSpPr>
          <p:cNvPr id="347" name="Google Shape;347;p33"/>
          <p:cNvCxnSpPr>
            <a:stCxn id="339" idx="1"/>
            <a:endCxn id="341" idx="1"/>
          </p:cNvCxnSpPr>
          <p:nvPr/>
        </p:nvCxnSpPr>
        <p:spPr>
          <a:xfrm>
            <a:off x="1359605" y="1492275"/>
            <a:ext cx="124800" cy="698100"/>
          </a:xfrm>
          <a:prstGeom prst="bentConnector3">
            <a:avLst>
              <a:gd fmla="val -32135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33"/>
          <p:cNvCxnSpPr>
            <a:stCxn id="344" idx="1"/>
            <a:endCxn id="345" idx="1"/>
          </p:cNvCxnSpPr>
          <p:nvPr/>
        </p:nvCxnSpPr>
        <p:spPr>
          <a:xfrm>
            <a:off x="1603100" y="3227800"/>
            <a:ext cx="237300" cy="880200"/>
          </a:xfrm>
          <a:prstGeom prst="bentConnector3">
            <a:avLst>
              <a:gd fmla="val -232206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33"/>
          <p:cNvCxnSpPr>
            <a:stCxn id="340" idx="1"/>
            <a:endCxn id="343" idx="1"/>
          </p:cNvCxnSpPr>
          <p:nvPr/>
        </p:nvCxnSpPr>
        <p:spPr>
          <a:xfrm flipH="1">
            <a:off x="5615196" y="3475000"/>
            <a:ext cx="414600" cy="742500"/>
          </a:xfrm>
          <a:prstGeom prst="bentConnector3">
            <a:avLst>
              <a:gd fmla="val 178056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33"/>
          <p:cNvCxnSpPr>
            <a:stCxn id="342" idx="1"/>
            <a:endCxn id="346" idx="1"/>
          </p:cNvCxnSpPr>
          <p:nvPr/>
        </p:nvCxnSpPr>
        <p:spPr>
          <a:xfrm>
            <a:off x="5400676" y="1453888"/>
            <a:ext cx="773100" cy="921600"/>
          </a:xfrm>
          <a:prstGeom prst="bentConnector3">
            <a:avLst>
              <a:gd fmla="val -30801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33"/>
          <p:cNvSpPr/>
          <p:nvPr/>
        </p:nvSpPr>
        <p:spPr>
          <a:xfrm>
            <a:off x="8188625" y="238825"/>
            <a:ext cx="716508" cy="699462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352" name="Google Shape;352;p33"/>
          <p:cNvSpPr txBox="1"/>
          <p:nvPr/>
        </p:nvSpPr>
        <p:spPr>
          <a:xfrm>
            <a:off x="8231275" y="296175"/>
            <a:ext cx="7164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r>
              <a:rPr lang="en" sz="2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.1</a:t>
            </a:r>
            <a:endParaRPr sz="26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353" name="Google Shape;353;p33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3"/>
          <p:cNvSpPr txBox="1"/>
          <p:nvPr/>
        </p:nvSpPr>
        <p:spPr>
          <a:xfrm>
            <a:off x="4335625" y="4844775"/>
            <a:ext cx="426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-6-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"/>
          <p:cNvSpPr txBox="1"/>
          <p:nvPr>
            <p:ph type="title"/>
          </p:nvPr>
        </p:nvSpPr>
        <p:spPr>
          <a:xfrm>
            <a:off x="614800" y="238825"/>
            <a:ext cx="3767400" cy="83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VENTAJAS</a:t>
            </a:r>
            <a:endParaRPr sz="5500"/>
          </a:p>
        </p:txBody>
      </p:sp>
      <p:sp>
        <p:nvSpPr>
          <p:cNvPr id="360" name="Google Shape;360;p34"/>
          <p:cNvSpPr/>
          <p:nvPr/>
        </p:nvSpPr>
        <p:spPr>
          <a:xfrm>
            <a:off x="1124650" y="1386450"/>
            <a:ext cx="800400" cy="498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34"/>
          <p:cNvSpPr/>
          <p:nvPr/>
        </p:nvSpPr>
        <p:spPr>
          <a:xfrm>
            <a:off x="1925050" y="1384500"/>
            <a:ext cx="4029000" cy="502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Forma sencilla de acercarse a los usuarios.</a:t>
            </a:r>
            <a:endParaRPr sz="20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2" name="Google Shape;362;p34"/>
          <p:cNvSpPr/>
          <p:nvPr/>
        </p:nvSpPr>
        <p:spPr>
          <a:xfrm>
            <a:off x="1639000" y="2012625"/>
            <a:ext cx="8004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34"/>
          <p:cNvSpPr/>
          <p:nvPr/>
        </p:nvSpPr>
        <p:spPr>
          <a:xfrm>
            <a:off x="2439400" y="2012625"/>
            <a:ext cx="4254900" cy="502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Gran cantidad de formatos: 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imágenes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videos, historias…</a:t>
            </a:r>
            <a:endParaRPr sz="19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4" name="Google Shape;364;p34"/>
          <p:cNvSpPr/>
          <p:nvPr/>
        </p:nvSpPr>
        <p:spPr>
          <a:xfrm>
            <a:off x="2169250" y="2640750"/>
            <a:ext cx="8004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5" name="Google Shape;365;p34"/>
          <p:cNvSpPr/>
          <p:nvPr/>
        </p:nvSpPr>
        <p:spPr>
          <a:xfrm>
            <a:off x="2980775" y="2640750"/>
            <a:ext cx="4105200" cy="502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Fomenta la participación de los seguidores.</a:t>
            </a:r>
            <a:endParaRPr sz="20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6" name="Google Shape;366;p34"/>
          <p:cNvSpPr/>
          <p:nvPr/>
        </p:nvSpPr>
        <p:spPr>
          <a:xfrm>
            <a:off x="2575775" y="3300050"/>
            <a:ext cx="8004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34"/>
          <p:cNvSpPr/>
          <p:nvPr/>
        </p:nvSpPr>
        <p:spPr>
          <a:xfrm>
            <a:off x="3376175" y="3300050"/>
            <a:ext cx="4105200" cy="502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Alcanza más público y de diferentes edades.</a:t>
            </a:r>
            <a:endParaRPr sz="20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8" name="Google Shape;368;p34"/>
          <p:cNvSpPr/>
          <p:nvPr/>
        </p:nvSpPr>
        <p:spPr>
          <a:xfrm>
            <a:off x="2969650" y="3959350"/>
            <a:ext cx="8004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34"/>
          <p:cNvSpPr/>
          <p:nvPr/>
        </p:nvSpPr>
        <p:spPr>
          <a:xfrm>
            <a:off x="3770050" y="3959350"/>
            <a:ext cx="4210200" cy="502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820000" dist="76200">
              <a:schemeClr val="dk1">
                <a:alpha val="1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Posibilidad de asociarse y colaborar con otras cuentas.</a:t>
            </a:r>
            <a:endParaRPr sz="19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70" name="Google Shape;370;p34"/>
          <p:cNvPicPr preferRelativeResize="0"/>
          <p:nvPr/>
        </p:nvPicPr>
        <p:blipFill rotWithShape="1">
          <a:blip r:embed="rId3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4"/>
          <p:cNvSpPr/>
          <p:nvPr/>
        </p:nvSpPr>
        <p:spPr>
          <a:xfrm>
            <a:off x="8188625" y="238825"/>
            <a:ext cx="716508" cy="699462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372" name="Google Shape;372;p34"/>
          <p:cNvSpPr txBox="1"/>
          <p:nvPr/>
        </p:nvSpPr>
        <p:spPr>
          <a:xfrm>
            <a:off x="8217625" y="296050"/>
            <a:ext cx="658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1.2</a:t>
            </a:r>
            <a:endParaRPr sz="26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3" name="Google Shape;373;p34"/>
          <p:cNvSpPr txBox="1"/>
          <p:nvPr/>
        </p:nvSpPr>
        <p:spPr>
          <a:xfrm>
            <a:off x="4335625" y="4844775"/>
            <a:ext cx="426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-7-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35"/>
          <p:cNvGrpSpPr/>
          <p:nvPr/>
        </p:nvGrpSpPr>
        <p:grpSpPr>
          <a:xfrm>
            <a:off x="2470574" y="189910"/>
            <a:ext cx="1097311" cy="1873903"/>
            <a:chOff x="3381525" y="763050"/>
            <a:chExt cx="1136050" cy="1935450"/>
          </a:xfrm>
        </p:grpSpPr>
        <p:sp>
          <p:nvSpPr>
            <p:cNvPr id="379" name="Google Shape;379;p35"/>
            <p:cNvSpPr/>
            <p:nvPr/>
          </p:nvSpPr>
          <p:spPr>
            <a:xfrm>
              <a:off x="3795450" y="763050"/>
              <a:ext cx="308300" cy="620875"/>
            </a:xfrm>
            <a:custGeom>
              <a:rect b="b" l="l" r="r" t="t"/>
              <a:pathLst>
                <a:path extrusionOk="0" h="24835" w="12332">
                  <a:moveTo>
                    <a:pt x="6166" y="1"/>
                  </a:moveTo>
                  <a:cubicBezTo>
                    <a:pt x="2528" y="2182"/>
                    <a:pt x="1" y="6976"/>
                    <a:pt x="1" y="12541"/>
                  </a:cubicBezTo>
                  <a:cubicBezTo>
                    <a:pt x="1" y="17910"/>
                    <a:pt x="2358" y="22555"/>
                    <a:pt x="5795" y="24834"/>
                  </a:cubicBezTo>
                  <a:lnTo>
                    <a:pt x="5795" y="6183"/>
                  </a:lnTo>
                  <a:cubicBezTo>
                    <a:pt x="5790" y="5978"/>
                    <a:pt x="5958" y="5810"/>
                    <a:pt x="6165" y="5810"/>
                  </a:cubicBezTo>
                  <a:cubicBezTo>
                    <a:pt x="6370" y="5810"/>
                    <a:pt x="6539" y="5978"/>
                    <a:pt x="6539" y="6183"/>
                  </a:cubicBezTo>
                  <a:lnTo>
                    <a:pt x="6539" y="24834"/>
                  </a:lnTo>
                  <a:cubicBezTo>
                    <a:pt x="9975" y="22555"/>
                    <a:pt x="12331" y="17910"/>
                    <a:pt x="12331" y="12541"/>
                  </a:cubicBezTo>
                  <a:cubicBezTo>
                    <a:pt x="12331" y="6976"/>
                    <a:pt x="9804" y="2182"/>
                    <a:pt x="6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3381525" y="1261650"/>
              <a:ext cx="492475" cy="458475"/>
            </a:xfrm>
            <a:custGeom>
              <a:rect b="b" l="l" r="r" t="t"/>
              <a:pathLst>
                <a:path extrusionOk="0" h="18339" w="19699">
                  <a:moveTo>
                    <a:pt x="3583" y="1"/>
                  </a:moveTo>
                  <a:cubicBezTo>
                    <a:pt x="2703" y="1"/>
                    <a:pt x="1846" y="102"/>
                    <a:pt x="1030" y="306"/>
                  </a:cubicBezTo>
                  <a:cubicBezTo>
                    <a:pt x="1" y="4422"/>
                    <a:pt x="1604" y="9598"/>
                    <a:pt x="5537" y="13532"/>
                  </a:cubicBezTo>
                  <a:cubicBezTo>
                    <a:pt x="8691" y="16687"/>
                    <a:pt x="12640" y="18338"/>
                    <a:pt x="16203" y="18338"/>
                  </a:cubicBezTo>
                  <a:cubicBezTo>
                    <a:pt x="16897" y="18338"/>
                    <a:pt x="17576" y="18275"/>
                    <a:pt x="18232" y="18149"/>
                  </a:cubicBezTo>
                  <a:lnTo>
                    <a:pt x="5739" y="5656"/>
                  </a:lnTo>
                  <a:cubicBezTo>
                    <a:pt x="5596" y="5512"/>
                    <a:pt x="5596" y="5275"/>
                    <a:pt x="5741" y="5129"/>
                  </a:cubicBezTo>
                  <a:cubicBezTo>
                    <a:pt x="5814" y="5056"/>
                    <a:pt x="5910" y="5019"/>
                    <a:pt x="6005" y="5019"/>
                  </a:cubicBezTo>
                  <a:cubicBezTo>
                    <a:pt x="6101" y="5019"/>
                    <a:pt x="6196" y="5056"/>
                    <a:pt x="6269" y="5129"/>
                  </a:cubicBezTo>
                  <a:lnTo>
                    <a:pt x="18835" y="17695"/>
                  </a:lnTo>
                  <a:cubicBezTo>
                    <a:pt x="19698" y="13638"/>
                    <a:pt x="18083" y="8639"/>
                    <a:pt x="14257" y="4812"/>
                  </a:cubicBezTo>
                  <a:cubicBezTo>
                    <a:pt x="11102" y="1657"/>
                    <a:pt x="7149" y="1"/>
                    <a:pt x="3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3381525" y="1755800"/>
              <a:ext cx="492475" cy="458450"/>
            </a:xfrm>
            <a:custGeom>
              <a:rect b="b" l="l" r="r" t="t"/>
              <a:pathLst>
                <a:path extrusionOk="0" h="18338" w="19699">
                  <a:moveTo>
                    <a:pt x="3583" y="1"/>
                  </a:moveTo>
                  <a:cubicBezTo>
                    <a:pt x="2703" y="1"/>
                    <a:pt x="1846" y="102"/>
                    <a:pt x="1030" y="306"/>
                  </a:cubicBezTo>
                  <a:cubicBezTo>
                    <a:pt x="1" y="4421"/>
                    <a:pt x="1604" y="9598"/>
                    <a:pt x="5537" y="13533"/>
                  </a:cubicBezTo>
                  <a:cubicBezTo>
                    <a:pt x="8691" y="16687"/>
                    <a:pt x="12640" y="18338"/>
                    <a:pt x="16203" y="18338"/>
                  </a:cubicBezTo>
                  <a:cubicBezTo>
                    <a:pt x="16897" y="18338"/>
                    <a:pt x="17576" y="18275"/>
                    <a:pt x="18232" y="18149"/>
                  </a:cubicBezTo>
                  <a:lnTo>
                    <a:pt x="5739" y="5656"/>
                  </a:lnTo>
                  <a:cubicBezTo>
                    <a:pt x="5596" y="5510"/>
                    <a:pt x="5596" y="5273"/>
                    <a:pt x="5741" y="5128"/>
                  </a:cubicBezTo>
                  <a:cubicBezTo>
                    <a:pt x="5814" y="5055"/>
                    <a:pt x="5910" y="5019"/>
                    <a:pt x="6005" y="5019"/>
                  </a:cubicBezTo>
                  <a:cubicBezTo>
                    <a:pt x="6101" y="5019"/>
                    <a:pt x="6196" y="5055"/>
                    <a:pt x="6269" y="5128"/>
                  </a:cubicBezTo>
                  <a:lnTo>
                    <a:pt x="18835" y="17695"/>
                  </a:lnTo>
                  <a:cubicBezTo>
                    <a:pt x="19698" y="13637"/>
                    <a:pt x="18083" y="8639"/>
                    <a:pt x="14257" y="4812"/>
                  </a:cubicBezTo>
                  <a:cubicBezTo>
                    <a:pt x="11102" y="1657"/>
                    <a:pt x="7149" y="1"/>
                    <a:pt x="3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4025100" y="1261700"/>
              <a:ext cx="492475" cy="458400"/>
            </a:xfrm>
            <a:custGeom>
              <a:rect b="b" l="l" r="r" t="t"/>
              <a:pathLst>
                <a:path extrusionOk="0" h="18336" w="19699">
                  <a:moveTo>
                    <a:pt x="16118" y="0"/>
                  </a:moveTo>
                  <a:cubicBezTo>
                    <a:pt x="12551" y="0"/>
                    <a:pt x="8596" y="1655"/>
                    <a:pt x="5440" y="4810"/>
                  </a:cubicBezTo>
                  <a:cubicBezTo>
                    <a:pt x="1614" y="8637"/>
                    <a:pt x="1" y="13636"/>
                    <a:pt x="862" y="17693"/>
                  </a:cubicBezTo>
                  <a:lnTo>
                    <a:pt x="13429" y="5127"/>
                  </a:lnTo>
                  <a:cubicBezTo>
                    <a:pt x="13503" y="5054"/>
                    <a:pt x="13598" y="5018"/>
                    <a:pt x="13694" y="5018"/>
                  </a:cubicBezTo>
                  <a:cubicBezTo>
                    <a:pt x="13790" y="5018"/>
                    <a:pt x="13886" y="5054"/>
                    <a:pt x="13959" y="5127"/>
                  </a:cubicBezTo>
                  <a:cubicBezTo>
                    <a:pt x="14106" y="5273"/>
                    <a:pt x="14106" y="5510"/>
                    <a:pt x="13959" y="5654"/>
                  </a:cubicBezTo>
                  <a:lnTo>
                    <a:pt x="1465" y="18147"/>
                  </a:lnTo>
                  <a:cubicBezTo>
                    <a:pt x="2121" y="18273"/>
                    <a:pt x="2799" y="18335"/>
                    <a:pt x="3492" y="18335"/>
                  </a:cubicBezTo>
                  <a:cubicBezTo>
                    <a:pt x="7056" y="18335"/>
                    <a:pt x="11006" y="16685"/>
                    <a:pt x="14160" y="13532"/>
                  </a:cubicBezTo>
                  <a:cubicBezTo>
                    <a:pt x="18096" y="9596"/>
                    <a:pt x="19698" y="4420"/>
                    <a:pt x="18667" y="304"/>
                  </a:cubicBezTo>
                  <a:cubicBezTo>
                    <a:pt x="17853" y="101"/>
                    <a:pt x="16997" y="0"/>
                    <a:pt x="1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4025100" y="1755800"/>
              <a:ext cx="492425" cy="458425"/>
            </a:xfrm>
            <a:custGeom>
              <a:rect b="b" l="l" r="r" t="t"/>
              <a:pathLst>
                <a:path extrusionOk="0" h="18337" w="19697">
                  <a:moveTo>
                    <a:pt x="16113" y="1"/>
                  </a:moveTo>
                  <a:cubicBezTo>
                    <a:pt x="12550" y="1"/>
                    <a:pt x="8595" y="1657"/>
                    <a:pt x="5440" y="4812"/>
                  </a:cubicBezTo>
                  <a:cubicBezTo>
                    <a:pt x="1614" y="8639"/>
                    <a:pt x="1" y="13637"/>
                    <a:pt x="862" y="17695"/>
                  </a:cubicBezTo>
                  <a:lnTo>
                    <a:pt x="13429" y="5128"/>
                  </a:lnTo>
                  <a:cubicBezTo>
                    <a:pt x="13503" y="5055"/>
                    <a:pt x="13598" y="5019"/>
                    <a:pt x="13694" y="5019"/>
                  </a:cubicBezTo>
                  <a:cubicBezTo>
                    <a:pt x="13789" y="5019"/>
                    <a:pt x="13884" y="5055"/>
                    <a:pt x="13957" y="5128"/>
                  </a:cubicBezTo>
                  <a:cubicBezTo>
                    <a:pt x="14104" y="5274"/>
                    <a:pt x="14104" y="5511"/>
                    <a:pt x="13957" y="5656"/>
                  </a:cubicBezTo>
                  <a:lnTo>
                    <a:pt x="1464" y="18149"/>
                  </a:lnTo>
                  <a:cubicBezTo>
                    <a:pt x="2119" y="18275"/>
                    <a:pt x="2797" y="18337"/>
                    <a:pt x="3490" y="18337"/>
                  </a:cubicBezTo>
                  <a:cubicBezTo>
                    <a:pt x="7054" y="18337"/>
                    <a:pt x="11004" y="16685"/>
                    <a:pt x="14159" y="13532"/>
                  </a:cubicBezTo>
                  <a:cubicBezTo>
                    <a:pt x="18095" y="9598"/>
                    <a:pt x="19697" y="4421"/>
                    <a:pt x="18664" y="306"/>
                  </a:cubicBezTo>
                  <a:cubicBezTo>
                    <a:pt x="17850" y="102"/>
                    <a:pt x="16993" y="1"/>
                    <a:pt x="16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3837350" y="1383900"/>
              <a:ext cx="224425" cy="1314600"/>
            </a:xfrm>
            <a:custGeom>
              <a:rect b="b" l="l" r="r" t="t"/>
              <a:pathLst>
                <a:path extrusionOk="0" h="52584" w="8977">
                  <a:moveTo>
                    <a:pt x="4114" y="0"/>
                  </a:moveTo>
                  <a:lnTo>
                    <a:pt x="4114" y="16317"/>
                  </a:lnTo>
                  <a:lnTo>
                    <a:pt x="602" y="12805"/>
                  </a:lnTo>
                  <a:cubicBezTo>
                    <a:pt x="579" y="12919"/>
                    <a:pt x="559" y="13036"/>
                    <a:pt x="531" y="13149"/>
                  </a:cubicBezTo>
                  <a:cubicBezTo>
                    <a:pt x="358" y="13193"/>
                    <a:pt x="180" y="13224"/>
                    <a:pt x="1" y="13259"/>
                  </a:cubicBezTo>
                  <a:lnTo>
                    <a:pt x="4114" y="17373"/>
                  </a:lnTo>
                  <a:lnTo>
                    <a:pt x="4114" y="36081"/>
                  </a:lnTo>
                  <a:lnTo>
                    <a:pt x="602" y="32569"/>
                  </a:lnTo>
                  <a:cubicBezTo>
                    <a:pt x="579" y="32683"/>
                    <a:pt x="559" y="32801"/>
                    <a:pt x="531" y="32912"/>
                  </a:cubicBezTo>
                  <a:cubicBezTo>
                    <a:pt x="356" y="32955"/>
                    <a:pt x="180" y="32988"/>
                    <a:pt x="1" y="33023"/>
                  </a:cubicBezTo>
                  <a:lnTo>
                    <a:pt x="4114" y="37137"/>
                  </a:lnTo>
                  <a:lnTo>
                    <a:pt x="4114" y="52210"/>
                  </a:lnTo>
                  <a:cubicBezTo>
                    <a:pt x="4114" y="52416"/>
                    <a:pt x="4282" y="52583"/>
                    <a:pt x="4489" y="52583"/>
                  </a:cubicBezTo>
                  <a:cubicBezTo>
                    <a:pt x="4694" y="52583"/>
                    <a:pt x="4863" y="52416"/>
                    <a:pt x="4863" y="52210"/>
                  </a:cubicBezTo>
                  <a:lnTo>
                    <a:pt x="4863" y="37137"/>
                  </a:lnTo>
                  <a:lnTo>
                    <a:pt x="8977" y="33023"/>
                  </a:lnTo>
                  <a:cubicBezTo>
                    <a:pt x="8797" y="32988"/>
                    <a:pt x="8620" y="32957"/>
                    <a:pt x="8445" y="32913"/>
                  </a:cubicBezTo>
                  <a:cubicBezTo>
                    <a:pt x="8416" y="32801"/>
                    <a:pt x="8398" y="32685"/>
                    <a:pt x="8372" y="32571"/>
                  </a:cubicBezTo>
                  <a:lnTo>
                    <a:pt x="4860" y="36083"/>
                  </a:lnTo>
                  <a:lnTo>
                    <a:pt x="4860" y="17374"/>
                  </a:lnTo>
                  <a:lnTo>
                    <a:pt x="8974" y="13260"/>
                  </a:lnTo>
                  <a:cubicBezTo>
                    <a:pt x="8797" y="13227"/>
                    <a:pt x="8618" y="13194"/>
                    <a:pt x="8443" y="13151"/>
                  </a:cubicBezTo>
                  <a:cubicBezTo>
                    <a:pt x="8414" y="13039"/>
                    <a:pt x="8396" y="12921"/>
                    <a:pt x="8372" y="12808"/>
                  </a:cubicBezTo>
                  <a:lnTo>
                    <a:pt x="4863" y="16317"/>
                  </a:lnTo>
                  <a:lnTo>
                    <a:pt x="4863" y="0"/>
                  </a:lnTo>
                  <a:cubicBezTo>
                    <a:pt x="4737" y="84"/>
                    <a:pt x="4617" y="171"/>
                    <a:pt x="4489" y="246"/>
                  </a:cubicBezTo>
                  <a:cubicBezTo>
                    <a:pt x="4361" y="171"/>
                    <a:pt x="4239" y="84"/>
                    <a:pt x="4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35"/>
          <p:cNvSpPr/>
          <p:nvPr/>
        </p:nvSpPr>
        <p:spPr>
          <a:xfrm flipH="1" rot="5400000">
            <a:off x="2171211" y="3437918"/>
            <a:ext cx="1696029" cy="640080"/>
          </a:xfrm>
          <a:custGeom>
            <a:rect b="b" l="l" r="r" t="t"/>
            <a:pathLst>
              <a:path extrusionOk="0" h="67823" w="178906">
                <a:moveTo>
                  <a:pt x="140689" y="0"/>
                </a:moveTo>
                <a:cubicBezTo>
                  <a:pt x="140616" y="0"/>
                  <a:pt x="140545" y="5"/>
                  <a:pt x="140476" y="17"/>
                </a:cubicBezTo>
                <a:cubicBezTo>
                  <a:pt x="137440" y="516"/>
                  <a:pt x="134367" y="874"/>
                  <a:pt x="131390" y="1618"/>
                </a:cubicBezTo>
                <a:cubicBezTo>
                  <a:pt x="125785" y="3020"/>
                  <a:pt x="120976" y="5857"/>
                  <a:pt x="117214" y="10324"/>
                </a:cubicBezTo>
                <a:cubicBezTo>
                  <a:pt x="112780" y="15589"/>
                  <a:pt x="110894" y="21786"/>
                  <a:pt x="110602" y="28557"/>
                </a:cubicBezTo>
                <a:cubicBezTo>
                  <a:pt x="110566" y="29422"/>
                  <a:pt x="110557" y="30287"/>
                  <a:pt x="110535" y="31193"/>
                </a:cubicBezTo>
                <a:lnTo>
                  <a:pt x="83436" y="31193"/>
                </a:lnTo>
                <a:cubicBezTo>
                  <a:pt x="83784" y="31070"/>
                  <a:pt x="83938" y="31006"/>
                  <a:pt x="84097" y="30961"/>
                </a:cubicBezTo>
                <a:cubicBezTo>
                  <a:pt x="84498" y="30850"/>
                  <a:pt x="84899" y="30745"/>
                  <a:pt x="85301" y="30640"/>
                </a:cubicBezTo>
                <a:cubicBezTo>
                  <a:pt x="90910" y="29177"/>
                  <a:pt x="95499" y="26169"/>
                  <a:pt x="98885" y="21450"/>
                </a:cubicBezTo>
                <a:cubicBezTo>
                  <a:pt x="103145" y="15511"/>
                  <a:pt x="104939" y="8772"/>
                  <a:pt x="105095" y="1542"/>
                </a:cubicBezTo>
                <a:cubicBezTo>
                  <a:pt x="105105" y="1091"/>
                  <a:pt x="104995" y="639"/>
                  <a:pt x="104931" y="119"/>
                </a:cubicBezTo>
                <a:cubicBezTo>
                  <a:pt x="104447" y="82"/>
                  <a:pt x="104036" y="5"/>
                  <a:pt x="103644" y="5"/>
                </a:cubicBezTo>
                <a:cubicBezTo>
                  <a:pt x="103573" y="5"/>
                  <a:pt x="103503" y="8"/>
                  <a:pt x="103432" y="13"/>
                </a:cubicBezTo>
                <a:cubicBezTo>
                  <a:pt x="100232" y="268"/>
                  <a:pt x="97073" y="780"/>
                  <a:pt x="93999" y="1716"/>
                </a:cubicBezTo>
                <a:cubicBezTo>
                  <a:pt x="86380" y="4034"/>
                  <a:pt x="80419" y="8440"/>
                  <a:pt x="76854" y="15705"/>
                </a:cubicBezTo>
                <a:cubicBezTo>
                  <a:pt x="74813" y="19864"/>
                  <a:pt x="73787" y="24297"/>
                  <a:pt x="73789" y="28952"/>
                </a:cubicBezTo>
                <a:cubicBezTo>
                  <a:pt x="73791" y="29692"/>
                  <a:pt x="73696" y="30432"/>
                  <a:pt x="73644" y="31194"/>
                </a:cubicBezTo>
                <a:lnTo>
                  <a:pt x="46375" y="31194"/>
                </a:lnTo>
                <a:cubicBezTo>
                  <a:pt x="47143" y="30985"/>
                  <a:pt x="47650" y="30837"/>
                  <a:pt x="48161" y="30708"/>
                </a:cubicBezTo>
                <a:cubicBezTo>
                  <a:pt x="54766" y="29056"/>
                  <a:pt x="59843" y="25316"/>
                  <a:pt x="63369" y="19496"/>
                </a:cubicBezTo>
                <a:cubicBezTo>
                  <a:pt x="65931" y="15265"/>
                  <a:pt x="67338" y="10633"/>
                  <a:pt x="67965" y="5755"/>
                </a:cubicBezTo>
                <a:cubicBezTo>
                  <a:pt x="68199" y="3946"/>
                  <a:pt x="68570" y="2132"/>
                  <a:pt x="68162" y="130"/>
                </a:cubicBezTo>
                <a:cubicBezTo>
                  <a:pt x="67715" y="105"/>
                  <a:pt x="67266" y="19"/>
                  <a:pt x="66833" y="19"/>
                </a:cubicBezTo>
                <a:cubicBezTo>
                  <a:pt x="66696" y="19"/>
                  <a:pt x="66560" y="28"/>
                  <a:pt x="66427" y="50"/>
                </a:cubicBezTo>
                <a:cubicBezTo>
                  <a:pt x="63391" y="555"/>
                  <a:pt x="60295" y="869"/>
                  <a:pt x="57348" y="1703"/>
                </a:cubicBezTo>
                <a:cubicBezTo>
                  <a:pt x="49361" y="3968"/>
                  <a:pt x="43257" y="8656"/>
                  <a:pt x="39710" y="16336"/>
                </a:cubicBezTo>
                <a:cubicBezTo>
                  <a:pt x="37869" y="20326"/>
                  <a:pt x="37016" y="24549"/>
                  <a:pt x="36889" y="28932"/>
                </a:cubicBezTo>
                <a:cubicBezTo>
                  <a:pt x="36867" y="29674"/>
                  <a:pt x="36800" y="30415"/>
                  <a:pt x="36751" y="31192"/>
                </a:cubicBezTo>
                <a:lnTo>
                  <a:pt x="9681" y="31192"/>
                </a:lnTo>
                <a:cubicBezTo>
                  <a:pt x="10321" y="31003"/>
                  <a:pt x="10760" y="30854"/>
                  <a:pt x="11209" y="30741"/>
                </a:cubicBezTo>
                <a:cubicBezTo>
                  <a:pt x="19251" y="28717"/>
                  <a:pt x="24795" y="23776"/>
                  <a:pt x="28210" y="16285"/>
                </a:cubicBezTo>
                <a:cubicBezTo>
                  <a:pt x="30339" y="11617"/>
                  <a:pt x="31157" y="6671"/>
                  <a:pt x="31536" y="1620"/>
                </a:cubicBezTo>
                <a:cubicBezTo>
                  <a:pt x="31570" y="1170"/>
                  <a:pt x="31443" y="709"/>
                  <a:pt x="31377" y="136"/>
                </a:cubicBezTo>
                <a:cubicBezTo>
                  <a:pt x="30906" y="106"/>
                  <a:pt x="30480" y="19"/>
                  <a:pt x="30081" y="19"/>
                </a:cubicBezTo>
                <a:cubicBezTo>
                  <a:pt x="29963" y="19"/>
                  <a:pt x="29847" y="26"/>
                  <a:pt x="29734" y="45"/>
                </a:cubicBezTo>
                <a:cubicBezTo>
                  <a:pt x="26695" y="545"/>
                  <a:pt x="23613" y="895"/>
                  <a:pt x="20644" y="1672"/>
                </a:cubicBezTo>
                <a:cubicBezTo>
                  <a:pt x="15435" y="3036"/>
                  <a:pt x="10859" y="5632"/>
                  <a:pt x="7234" y="9698"/>
                </a:cubicBezTo>
                <a:cubicBezTo>
                  <a:pt x="2479" y="15030"/>
                  <a:pt x="330" y="21391"/>
                  <a:pt x="113" y="28447"/>
                </a:cubicBezTo>
                <a:cubicBezTo>
                  <a:pt x="19" y="31536"/>
                  <a:pt x="0" y="34632"/>
                  <a:pt x="108" y="37720"/>
                </a:cubicBezTo>
                <a:cubicBezTo>
                  <a:pt x="193" y="40144"/>
                  <a:pt x="318" y="42599"/>
                  <a:pt x="783" y="44970"/>
                </a:cubicBezTo>
                <a:cubicBezTo>
                  <a:pt x="2309" y="52754"/>
                  <a:pt x="6324" y="58932"/>
                  <a:pt x="13196" y="63050"/>
                </a:cubicBezTo>
                <a:cubicBezTo>
                  <a:pt x="18239" y="66072"/>
                  <a:pt x="23818" y="67389"/>
                  <a:pt x="29632" y="67814"/>
                </a:cubicBezTo>
                <a:cubicBezTo>
                  <a:pt x="29715" y="67820"/>
                  <a:pt x="29799" y="67823"/>
                  <a:pt x="29884" y="67823"/>
                </a:cubicBezTo>
                <a:cubicBezTo>
                  <a:pt x="30372" y="67823"/>
                  <a:pt x="30889" y="67734"/>
                  <a:pt x="31557" y="67686"/>
                </a:cubicBezTo>
                <a:cubicBezTo>
                  <a:pt x="31457" y="66234"/>
                  <a:pt x="31389" y="64951"/>
                  <a:pt x="31276" y="63672"/>
                </a:cubicBezTo>
                <a:cubicBezTo>
                  <a:pt x="30790" y="58219"/>
                  <a:pt x="29366" y="53049"/>
                  <a:pt x="26518" y="48333"/>
                </a:cubicBezTo>
                <a:cubicBezTo>
                  <a:pt x="23695" y="43657"/>
                  <a:pt x="19783" y="40215"/>
                  <a:pt x="14661" y="38262"/>
                </a:cubicBezTo>
                <a:cubicBezTo>
                  <a:pt x="12745" y="37532"/>
                  <a:pt x="10741" y="37031"/>
                  <a:pt x="9256" y="36573"/>
                </a:cubicBezTo>
                <a:lnTo>
                  <a:pt x="36832" y="36573"/>
                </a:lnTo>
                <a:cubicBezTo>
                  <a:pt x="36773" y="45326"/>
                  <a:pt x="38896" y="53218"/>
                  <a:pt x="45253" y="59405"/>
                </a:cubicBezTo>
                <a:cubicBezTo>
                  <a:pt x="49956" y="63984"/>
                  <a:pt x="59828" y="67797"/>
                  <a:pt x="65702" y="67797"/>
                </a:cubicBezTo>
                <a:cubicBezTo>
                  <a:pt x="66711" y="67797"/>
                  <a:pt x="67603" y="67684"/>
                  <a:pt x="68329" y="67443"/>
                </a:cubicBezTo>
                <a:cubicBezTo>
                  <a:pt x="68329" y="66903"/>
                  <a:pt x="68359" y="66313"/>
                  <a:pt x="68325" y="65729"/>
                </a:cubicBezTo>
                <a:cubicBezTo>
                  <a:pt x="68039" y="60958"/>
                  <a:pt x="67136" y="56321"/>
                  <a:pt x="65209" y="51919"/>
                </a:cubicBezTo>
                <a:cubicBezTo>
                  <a:pt x="62282" y="45231"/>
                  <a:pt x="57587" y="40368"/>
                  <a:pt x="50611" y="37919"/>
                </a:cubicBezTo>
                <a:cubicBezTo>
                  <a:pt x="48954" y="37338"/>
                  <a:pt x="47230" y="36948"/>
                  <a:pt x="45913" y="36576"/>
                </a:cubicBezTo>
                <a:lnTo>
                  <a:pt x="73799" y="36576"/>
                </a:lnTo>
                <a:cubicBezTo>
                  <a:pt x="73799" y="37409"/>
                  <a:pt x="73740" y="38114"/>
                  <a:pt x="73810" y="38805"/>
                </a:cubicBezTo>
                <a:cubicBezTo>
                  <a:pt x="74045" y="41103"/>
                  <a:pt x="74124" y="43442"/>
                  <a:pt x="74624" y="45683"/>
                </a:cubicBezTo>
                <a:cubicBezTo>
                  <a:pt x="76413" y="53703"/>
                  <a:pt x="80828" y="59858"/>
                  <a:pt x="88133" y="63761"/>
                </a:cubicBezTo>
                <a:cubicBezTo>
                  <a:pt x="92868" y="66291"/>
                  <a:pt x="98007" y="67443"/>
                  <a:pt x="103334" y="67807"/>
                </a:cubicBezTo>
                <a:cubicBezTo>
                  <a:pt x="103410" y="67812"/>
                  <a:pt x="103487" y="67814"/>
                  <a:pt x="103564" y="67814"/>
                </a:cubicBezTo>
                <a:cubicBezTo>
                  <a:pt x="104006" y="67814"/>
                  <a:pt x="104477" y="67736"/>
                  <a:pt x="105099" y="67691"/>
                </a:cubicBezTo>
                <a:cubicBezTo>
                  <a:pt x="105099" y="66775"/>
                  <a:pt x="105136" y="65959"/>
                  <a:pt x="105094" y="65144"/>
                </a:cubicBezTo>
                <a:cubicBezTo>
                  <a:pt x="104862" y="60720"/>
                  <a:pt x="103953" y="56437"/>
                  <a:pt x="102234" y="52351"/>
                </a:cubicBezTo>
                <a:cubicBezTo>
                  <a:pt x="98885" y="44394"/>
                  <a:pt x="93153" y="39149"/>
                  <a:pt x="84680" y="37065"/>
                </a:cubicBezTo>
                <a:cubicBezTo>
                  <a:pt x="84003" y="36898"/>
                  <a:pt x="83323" y="36735"/>
                  <a:pt x="82510" y="36536"/>
                </a:cubicBezTo>
                <a:lnTo>
                  <a:pt x="110551" y="36536"/>
                </a:lnTo>
                <a:cubicBezTo>
                  <a:pt x="110494" y="45369"/>
                  <a:pt x="112704" y="53100"/>
                  <a:pt x="118977" y="59450"/>
                </a:cubicBezTo>
                <a:cubicBezTo>
                  <a:pt x="124309" y="64853"/>
                  <a:pt x="134373" y="67690"/>
                  <a:pt x="139861" y="67690"/>
                </a:cubicBezTo>
                <a:cubicBezTo>
                  <a:pt x="140637" y="67690"/>
                  <a:pt x="141321" y="67633"/>
                  <a:pt x="141887" y="67519"/>
                </a:cubicBezTo>
                <a:cubicBezTo>
                  <a:pt x="141923" y="66790"/>
                  <a:pt x="142029" y="66025"/>
                  <a:pt x="141980" y="65268"/>
                </a:cubicBezTo>
                <a:cubicBezTo>
                  <a:pt x="141696" y="60917"/>
                  <a:pt x="140880" y="56671"/>
                  <a:pt x="139217" y="52630"/>
                </a:cubicBezTo>
                <a:cubicBezTo>
                  <a:pt x="135938" y="44656"/>
                  <a:pt x="130254" y="39337"/>
                  <a:pt x="121821" y="37119"/>
                </a:cubicBezTo>
                <a:cubicBezTo>
                  <a:pt x="121043" y="36915"/>
                  <a:pt x="120254" y="36747"/>
                  <a:pt x="119469" y="36564"/>
                </a:cubicBezTo>
                <a:cubicBezTo>
                  <a:pt x="125957" y="36514"/>
                  <a:pt x="132431" y="36451"/>
                  <a:pt x="138925" y="36451"/>
                </a:cubicBezTo>
                <a:cubicBezTo>
                  <a:pt x="141716" y="36451"/>
                  <a:pt x="144510" y="36462"/>
                  <a:pt x="147310" y="36492"/>
                </a:cubicBezTo>
                <a:cubicBezTo>
                  <a:pt x="147376" y="45327"/>
                  <a:pt x="149455" y="53174"/>
                  <a:pt x="155829" y="59416"/>
                </a:cubicBezTo>
                <a:cubicBezTo>
                  <a:pt x="160405" y="63898"/>
                  <a:pt x="170221" y="67796"/>
                  <a:pt x="176265" y="67796"/>
                </a:cubicBezTo>
                <a:cubicBezTo>
                  <a:pt x="177163" y="67796"/>
                  <a:pt x="177978" y="67710"/>
                  <a:pt x="178680" y="67527"/>
                </a:cubicBezTo>
                <a:cubicBezTo>
                  <a:pt x="178723" y="67334"/>
                  <a:pt x="178808" y="67110"/>
                  <a:pt x="178814" y="66884"/>
                </a:cubicBezTo>
                <a:cubicBezTo>
                  <a:pt x="178838" y="66172"/>
                  <a:pt x="178897" y="65452"/>
                  <a:pt x="178827" y="64747"/>
                </a:cubicBezTo>
                <a:cubicBezTo>
                  <a:pt x="178374" y="60176"/>
                  <a:pt x="177508" y="55691"/>
                  <a:pt x="175568" y="51497"/>
                </a:cubicBezTo>
                <a:cubicBezTo>
                  <a:pt x="171973" y="43728"/>
                  <a:pt x="166095" y="38722"/>
                  <a:pt x="157635" y="36916"/>
                </a:cubicBezTo>
                <a:cubicBezTo>
                  <a:pt x="157260" y="36836"/>
                  <a:pt x="156902" y="36687"/>
                  <a:pt x="156536" y="36570"/>
                </a:cubicBezTo>
                <a:cubicBezTo>
                  <a:pt x="156549" y="36490"/>
                  <a:pt x="156562" y="36412"/>
                  <a:pt x="156575" y="36334"/>
                </a:cubicBezTo>
                <a:lnTo>
                  <a:pt x="164088" y="36334"/>
                </a:lnTo>
                <a:cubicBezTo>
                  <a:pt x="164341" y="34593"/>
                  <a:pt x="164311" y="32984"/>
                  <a:pt x="164123" y="31239"/>
                </a:cubicBezTo>
                <a:lnTo>
                  <a:pt x="157163" y="31239"/>
                </a:lnTo>
                <a:cubicBezTo>
                  <a:pt x="165302" y="29396"/>
                  <a:pt x="171287" y="24880"/>
                  <a:pt x="175035" y="17444"/>
                </a:cubicBezTo>
                <a:cubicBezTo>
                  <a:pt x="177341" y="12868"/>
                  <a:pt x="178384" y="7953"/>
                  <a:pt x="178829" y="2892"/>
                </a:cubicBezTo>
                <a:cubicBezTo>
                  <a:pt x="178905" y="2025"/>
                  <a:pt x="178840" y="1146"/>
                  <a:pt x="178840" y="45"/>
                </a:cubicBezTo>
                <a:cubicBezTo>
                  <a:pt x="178337" y="45"/>
                  <a:pt x="177924" y="27"/>
                  <a:pt x="177547" y="27"/>
                </a:cubicBezTo>
                <a:cubicBezTo>
                  <a:pt x="177320" y="27"/>
                  <a:pt x="177105" y="33"/>
                  <a:pt x="176892" y="55"/>
                </a:cubicBezTo>
                <a:cubicBezTo>
                  <a:pt x="175479" y="199"/>
                  <a:pt x="174060" y="342"/>
                  <a:pt x="172659" y="574"/>
                </a:cubicBezTo>
                <a:cubicBezTo>
                  <a:pt x="168833" y="1207"/>
                  <a:pt x="165136" y="2287"/>
                  <a:pt x="161729" y="4166"/>
                </a:cubicBezTo>
                <a:cubicBezTo>
                  <a:pt x="152869" y="9051"/>
                  <a:pt x="148522" y="16804"/>
                  <a:pt x="147590" y="26685"/>
                </a:cubicBezTo>
                <a:cubicBezTo>
                  <a:pt x="147453" y="28144"/>
                  <a:pt x="147353" y="29608"/>
                  <a:pt x="147230" y="31152"/>
                </a:cubicBezTo>
                <a:lnTo>
                  <a:pt x="120280" y="31152"/>
                </a:lnTo>
                <a:cubicBezTo>
                  <a:pt x="121222" y="30880"/>
                  <a:pt x="122014" y="30649"/>
                  <a:pt x="122808" y="30423"/>
                </a:cubicBezTo>
                <a:cubicBezTo>
                  <a:pt x="128582" y="28775"/>
                  <a:pt x="133156" y="25464"/>
                  <a:pt x="136451" y="20447"/>
                </a:cubicBezTo>
                <a:cubicBezTo>
                  <a:pt x="140174" y="14778"/>
                  <a:pt x="141693" y="8432"/>
                  <a:pt x="141990" y="1738"/>
                </a:cubicBezTo>
                <a:cubicBezTo>
                  <a:pt x="142013" y="1228"/>
                  <a:pt x="141886" y="709"/>
                  <a:pt x="141824" y="149"/>
                </a:cubicBezTo>
                <a:cubicBezTo>
                  <a:pt x="141380" y="100"/>
                  <a:pt x="141018" y="0"/>
                  <a:pt x="1406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5"/>
          <p:cNvSpPr/>
          <p:nvPr/>
        </p:nvSpPr>
        <p:spPr>
          <a:xfrm>
            <a:off x="2333408" y="1835234"/>
            <a:ext cx="1371634" cy="1371589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grpSp>
        <p:nvGrpSpPr>
          <p:cNvPr id="387" name="Google Shape;387;p35"/>
          <p:cNvGrpSpPr/>
          <p:nvPr/>
        </p:nvGrpSpPr>
        <p:grpSpPr>
          <a:xfrm>
            <a:off x="710571" y="2134872"/>
            <a:ext cx="1371608" cy="873762"/>
            <a:chOff x="1319975" y="3218175"/>
            <a:chExt cx="1586775" cy="1011650"/>
          </a:xfrm>
        </p:grpSpPr>
        <p:sp>
          <p:nvSpPr>
            <p:cNvPr id="388" name="Google Shape;388;p35"/>
            <p:cNvSpPr/>
            <p:nvPr/>
          </p:nvSpPr>
          <p:spPr>
            <a:xfrm>
              <a:off x="1319975" y="3218175"/>
              <a:ext cx="1586700" cy="175550"/>
            </a:xfrm>
            <a:custGeom>
              <a:rect b="b" l="l" r="r" t="t"/>
              <a:pathLst>
                <a:path extrusionOk="0" h="7022" w="63468">
                  <a:moveTo>
                    <a:pt x="1014" y="0"/>
                  </a:moveTo>
                  <a:cubicBezTo>
                    <a:pt x="667" y="0"/>
                    <a:pt x="329" y="45"/>
                    <a:pt x="1" y="123"/>
                  </a:cubicBezTo>
                  <a:lnTo>
                    <a:pt x="1" y="2327"/>
                  </a:lnTo>
                  <a:lnTo>
                    <a:pt x="2" y="2327"/>
                  </a:lnTo>
                  <a:cubicBezTo>
                    <a:pt x="314" y="2169"/>
                    <a:pt x="657" y="2077"/>
                    <a:pt x="1016" y="2077"/>
                  </a:cubicBezTo>
                  <a:cubicBezTo>
                    <a:pt x="1620" y="2077"/>
                    <a:pt x="2190" y="2312"/>
                    <a:pt x="2616" y="2740"/>
                  </a:cubicBezTo>
                  <a:lnTo>
                    <a:pt x="5627" y="5751"/>
                  </a:lnTo>
                  <a:cubicBezTo>
                    <a:pt x="6473" y="6597"/>
                    <a:pt x="7584" y="7019"/>
                    <a:pt x="8696" y="7019"/>
                  </a:cubicBezTo>
                  <a:cubicBezTo>
                    <a:pt x="9807" y="7019"/>
                    <a:pt x="10919" y="6597"/>
                    <a:pt x="11765" y="5751"/>
                  </a:cubicBezTo>
                  <a:lnTo>
                    <a:pt x="14777" y="2740"/>
                  </a:lnTo>
                  <a:cubicBezTo>
                    <a:pt x="15202" y="2314"/>
                    <a:pt x="15771" y="2077"/>
                    <a:pt x="16376" y="2077"/>
                  </a:cubicBezTo>
                  <a:cubicBezTo>
                    <a:pt x="16979" y="2077"/>
                    <a:pt x="17548" y="2312"/>
                    <a:pt x="17975" y="2740"/>
                  </a:cubicBezTo>
                  <a:lnTo>
                    <a:pt x="20985" y="5751"/>
                  </a:lnTo>
                  <a:cubicBezTo>
                    <a:pt x="21805" y="6572"/>
                    <a:pt x="22894" y="7022"/>
                    <a:pt x="24055" y="7022"/>
                  </a:cubicBezTo>
                  <a:cubicBezTo>
                    <a:pt x="25213" y="7022"/>
                    <a:pt x="26303" y="6571"/>
                    <a:pt x="27125" y="5751"/>
                  </a:cubicBezTo>
                  <a:lnTo>
                    <a:pt x="30135" y="2740"/>
                  </a:lnTo>
                  <a:cubicBezTo>
                    <a:pt x="30562" y="2314"/>
                    <a:pt x="31131" y="2077"/>
                    <a:pt x="31734" y="2077"/>
                  </a:cubicBezTo>
                  <a:cubicBezTo>
                    <a:pt x="32339" y="2077"/>
                    <a:pt x="32908" y="2312"/>
                    <a:pt x="33335" y="2740"/>
                  </a:cubicBezTo>
                  <a:lnTo>
                    <a:pt x="36345" y="5751"/>
                  </a:lnTo>
                  <a:cubicBezTo>
                    <a:pt x="37191" y="6597"/>
                    <a:pt x="38302" y="7019"/>
                    <a:pt x="39414" y="7019"/>
                  </a:cubicBezTo>
                  <a:cubicBezTo>
                    <a:pt x="40525" y="7019"/>
                    <a:pt x="41637" y="6597"/>
                    <a:pt x="42483" y="5751"/>
                  </a:cubicBezTo>
                  <a:lnTo>
                    <a:pt x="45495" y="2740"/>
                  </a:lnTo>
                  <a:cubicBezTo>
                    <a:pt x="45921" y="2314"/>
                    <a:pt x="46490" y="2077"/>
                    <a:pt x="47094" y="2077"/>
                  </a:cubicBezTo>
                  <a:cubicBezTo>
                    <a:pt x="47697" y="2077"/>
                    <a:pt x="48267" y="2312"/>
                    <a:pt x="48693" y="2740"/>
                  </a:cubicBezTo>
                  <a:lnTo>
                    <a:pt x="51705" y="5751"/>
                  </a:lnTo>
                  <a:cubicBezTo>
                    <a:pt x="52524" y="6572"/>
                    <a:pt x="53614" y="7022"/>
                    <a:pt x="54773" y="7022"/>
                  </a:cubicBezTo>
                  <a:cubicBezTo>
                    <a:pt x="55932" y="7022"/>
                    <a:pt x="57022" y="6571"/>
                    <a:pt x="57843" y="5751"/>
                  </a:cubicBezTo>
                  <a:lnTo>
                    <a:pt x="60853" y="2740"/>
                  </a:lnTo>
                  <a:cubicBezTo>
                    <a:pt x="61280" y="2314"/>
                    <a:pt x="61850" y="2077"/>
                    <a:pt x="62453" y="2077"/>
                  </a:cubicBezTo>
                  <a:cubicBezTo>
                    <a:pt x="62813" y="2077"/>
                    <a:pt x="63154" y="2169"/>
                    <a:pt x="63468" y="2327"/>
                  </a:cubicBezTo>
                  <a:lnTo>
                    <a:pt x="63468" y="123"/>
                  </a:lnTo>
                  <a:cubicBezTo>
                    <a:pt x="63138" y="45"/>
                    <a:pt x="62800" y="0"/>
                    <a:pt x="62453" y="0"/>
                  </a:cubicBezTo>
                  <a:cubicBezTo>
                    <a:pt x="61294" y="0"/>
                    <a:pt x="60204" y="451"/>
                    <a:pt x="59384" y="1271"/>
                  </a:cubicBezTo>
                  <a:lnTo>
                    <a:pt x="56373" y="4282"/>
                  </a:lnTo>
                  <a:cubicBezTo>
                    <a:pt x="55946" y="4708"/>
                    <a:pt x="55378" y="4945"/>
                    <a:pt x="54773" y="4945"/>
                  </a:cubicBezTo>
                  <a:cubicBezTo>
                    <a:pt x="54170" y="4945"/>
                    <a:pt x="53601" y="4710"/>
                    <a:pt x="53174" y="4282"/>
                  </a:cubicBezTo>
                  <a:lnTo>
                    <a:pt x="50162" y="1271"/>
                  </a:lnTo>
                  <a:cubicBezTo>
                    <a:pt x="49343" y="450"/>
                    <a:pt x="48252" y="0"/>
                    <a:pt x="47094" y="0"/>
                  </a:cubicBezTo>
                  <a:cubicBezTo>
                    <a:pt x="45936" y="0"/>
                    <a:pt x="44846" y="451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8" y="4945"/>
                    <a:pt x="39415" y="4945"/>
                  </a:cubicBezTo>
                  <a:cubicBezTo>
                    <a:pt x="38810" y="4945"/>
                    <a:pt x="38241" y="4710"/>
                    <a:pt x="37814" y="4282"/>
                  </a:cubicBezTo>
                  <a:lnTo>
                    <a:pt x="34804" y="1271"/>
                  </a:lnTo>
                  <a:cubicBezTo>
                    <a:pt x="33983" y="450"/>
                    <a:pt x="32894" y="0"/>
                    <a:pt x="31734" y="0"/>
                  </a:cubicBezTo>
                  <a:cubicBezTo>
                    <a:pt x="30576" y="0"/>
                    <a:pt x="29486" y="451"/>
                    <a:pt x="28666" y="1271"/>
                  </a:cubicBezTo>
                  <a:lnTo>
                    <a:pt x="25654" y="4282"/>
                  </a:lnTo>
                  <a:cubicBezTo>
                    <a:pt x="25213" y="4723"/>
                    <a:pt x="24634" y="4943"/>
                    <a:pt x="24054" y="4943"/>
                  </a:cubicBezTo>
                  <a:cubicBezTo>
                    <a:pt x="23475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623" y="450"/>
                    <a:pt x="17532" y="0"/>
                    <a:pt x="16374" y="0"/>
                  </a:cubicBezTo>
                  <a:cubicBezTo>
                    <a:pt x="15215" y="0"/>
                    <a:pt x="14126" y="451"/>
                    <a:pt x="13305" y="1271"/>
                  </a:cubicBezTo>
                  <a:lnTo>
                    <a:pt x="10294" y="4282"/>
                  </a:lnTo>
                  <a:cubicBezTo>
                    <a:pt x="9868" y="4708"/>
                    <a:pt x="9298" y="4945"/>
                    <a:pt x="8694" y="4945"/>
                  </a:cubicBezTo>
                  <a:cubicBezTo>
                    <a:pt x="8091" y="4945"/>
                    <a:pt x="7521" y="4710"/>
                    <a:pt x="7094" y="4282"/>
                  </a:cubicBezTo>
                  <a:lnTo>
                    <a:pt x="4084" y="1271"/>
                  </a:lnTo>
                  <a:cubicBezTo>
                    <a:pt x="3263" y="450"/>
                    <a:pt x="2172" y="0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1320025" y="37755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2" y="0"/>
                    <a:pt x="60202" y="451"/>
                    <a:pt x="59384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10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28" y="5"/>
                    <a:pt x="1018" y="5"/>
                  </a:cubicBezTo>
                  <a:cubicBezTo>
                    <a:pt x="677" y="5"/>
                    <a:pt x="335" y="45"/>
                    <a:pt x="0" y="125"/>
                  </a:cubicBezTo>
                  <a:lnTo>
                    <a:pt x="0" y="2327"/>
                  </a:lnTo>
                  <a:cubicBezTo>
                    <a:pt x="312" y="2169"/>
                    <a:pt x="654" y="2077"/>
                    <a:pt x="1014" y="2077"/>
                  </a:cubicBezTo>
                  <a:cubicBezTo>
                    <a:pt x="1618" y="2077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7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1320025" y="34968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2" y="0"/>
                    <a:pt x="60202" y="451"/>
                    <a:pt x="59384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0" y="4710"/>
                    <a:pt x="37814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4" y="4282"/>
                  </a:lnTo>
                  <a:cubicBezTo>
                    <a:pt x="25213" y="4723"/>
                    <a:pt x="24633" y="4943"/>
                    <a:pt x="24054" y="4943"/>
                  </a:cubicBezTo>
                  <a:cubicBezTo>
                    <a:pt x="23474" y="4943"/>
                    <a:pt x="22895" y="4723"/>
                    <a:pt x="22454" y="4282"/>
                  </a:cubicBezTo>
                  <a:lnTo>
                    <a:pt x="19442" y="1271"/>
                  </a:lnTo>
                  <a:cubicBezTo>
                    <a:pt x="18596" y="425"/>
                    <a:pt x="17485" y="2"/>
                    <a:pt x="16373" y="2"/>
                  </a:cubicBezTo>
                  <a:cubicBezTo>
                    <a:pt x="15261" y="2"/>
                    <a:pt x="14150" y="425"/>
                    <a:pt x="13304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3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0" y="6"/>
                    <a:pt x="1021" y="6"/>
                  </a:cubicBezTo>
                  <a:cubicBezTo>
                    <a:pt x="678" y="6"/>
                    <a:pt x="335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4" y="2077"/>
                    <a:pt x="1014" y="2077"/>
                  </a:cubicBezTo>
                  <a:cubicBezTo>
                    <a:pt x="1618" y="2077"/>
                    <a:pt x="2186" y="2312"/>
                    <a:pt x="2613" y="2740"/>
                  </a:cubicBezTo>
                  <a:lnTo>
                    <a:pt x="5625" y="5751"/>
                  </a:lnTo>
                  <a:cubicBezTo>
                    <a:pt x="6471" y="6597"/>
                    <a:pt x="7582" y="7019"/>
                    <a:pt x="8694" y="7019"/>
                  </a:cubicBezTo>
                  <a:cubicBezTo>
                    <a:pt x="9805" y="7019"/>
                    <a:pt x="10917" y="6597"/>
                    <a:pt x="11763" y="5751"/>
                  </a:cubicBezTo>
                  <a:lnTo>
                    <a:pt x="14773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2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70"/>
                    <a:pt x="27121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7"/>
                    <a:pt x="38302" y="7019"/>
                    <a:pt x="39414" y="7019"/>
                  </a:cubicBezTo>
                  <a:cubicBezTo>
                    <a:pt x="40525" y="7019"/>
                    <a:pt x="41637" y="6597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70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7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1320025" y="4054275"/>
              <a:ext cx="1586725" cy="175550"/>
            </a:xfrm>
            <a:custGeom>
              <a:rect b="b" l="l" r="r" t="t"/>
              <a:pathLst>
                <a:path extrusionOk="0" h="7022" w="63469">
                  <a:moveTo>
                    <a:pt x="62455" y="0"/>
                  </a:moveTo>
                  <a:cubicBezTo>
                    <a:pt x="61297" y="0"/>
                    <a:pt x="60207" y="451"/>
                    <a:pt x="59385" y="1271"/>
                  </a:cubicBezTo>
                  <a:lnTo>
                    <a:pt x="56373" y="4282"/>
                  </a:lnTo>
                  <a:cubicBezTo>
                    <a:pt x="55945" y="4708"/>
                    <a:pt x="55377" y="4945"/>
                    <a:pt x="54773" y="4945"/>
                  </a:cubicBezTo>
                  <a:cubicBezTo>
                    <a:pt x="54170" y="4945"/>
                    <a:pt x="53600" y="4710"/>
                    <a:pt x="53174" y="4282"/>
                  </a:cubicBezTo>
                  <a:lnTo>
                    <a:pt x="50162" y="1271"/>
                  </a:lnTo>
                  <a:cubicBezTo>
                    <a:pt x="49316" y="425"/>
                    <a:pt x="48204" y="2"/>
                    <a:pt x="47093" y="2"/>
                  </a:cubicBezTo>
                  <a:cubicBezTo>
                    <a:pt x="45981" y="2"/>
                    <a:pt x="44870" y="425"/>
                    <a:pt x="44024" y="1271"/>
                  </a:cubicBezTo>
                  <a:lnTo>
                    <a:pt x="41014" y="4282"/>
                  </a:lnTo>
                  <a:cubicBezTo>
                    <a:pt x="40586" y="4708"/>
                    <a:pt x="40017" y="4945"/>
                    <a:pt x="39414" y="4945"/>
                  </a:cubicBezTo>
                  <a:cubicBezTo>
                    <a:pt x="38810" y="4945"/>
                    <a:pt x="38242" y="4710"/>
                    <a:pt x="37815" y="4282"/>
                  </a:cubicBezTo>
                  <a:lnTo>
                    <a:pt x="34803" y="1271"/>
                  </a:lnTo>
                  <a:cubicBezTo>
                    <a:pt x="33957" y="425"/>
                    <a:pt x="32846" y="2"/>
                    <a:pt x="31734" y="2"/>
                  </a:cubicBezTo>
                  <a:cubicBezTo>
                    <a:pt x="30623" y="2"/>
                    <a:pt x="29511" y="425"/>
                    <a:pt x="28665" y="1271"/>
                  </a:cubicBezTo>
                  <a:lnTo>
                    <a:pt x="25652" y="4282"/>
                  </a:lnTo>
                  <a:cubicBezTo>
                    <a:pt x="25211" y="4723"/>
                    <a:pt x="24631" y="4943"/>
                    <a:pt x="24052" y="4943"/>
                  </a:cubicBezTo>
                  <a:cubicBezTo>
                    <a:pt x="23472" y="4943"/>
                    <a:pt x="22893" y="4723"/>
                    <a:pt x="22452" y="4282"/>
                  </a:cubicBezTo>
                  <a:lnTo>
                    <a:pt x="19440" y="1271"/>
                  </a:lnTo>
                  <a:cubicBezTo>
                    <a:pt x="18595" y="425"/>
                    <a:pt x="17483" y="1"/>
                    <a:pt x="16372" y="1"/>
                  </a:cubicBezTo>
                  <a:cubicBezTo>
                    <a:pt x="15260" y="1"/>
                    <a:pt x="14148" y="425"/>
                    <a:pt x="13303" y="1271"/>
                  </a:cubicBezTo>
                  <a:lnTo>
                    <a:pt x="10294" y="4282"/>
                  </a:lnTo>
                  <a:cubicBezTo>
                    <a:pt x="9867" y="4708"/>
                    <a:pt x="9297" y="4945"/>
                    <a:pt x="8694" y="4945"/>
                  </a:cubicBezTo>
                  <a:cubicBezTo>
                    <a:pt x="8090" y="4945"/>
                    <a:pt x="7520" y="4710"/>
                    <a:pt x="7094" y="4282"/>
                  </a:cubicBezTo>
                  <a:lnTo>
                    <a:pt x="4083" y="1271"/>
                  </a:lnTo>
                  <a:cubicBezTo>
                    <a:pt x="3238" y="426"/>
                    <a:pt x="2131" y="6"/>
                    <a:pt x="1022" y="6"/>
                  </a:cubicBezTo>
                  <a:cubicBezTo>
                    <a:pt x="679" y="6"/>
                    <a:pt x="336" y="46"/>
                    <a:pt x="0" y="126"/>
                  </a:cubicBezTo>
                  <a:lnTo>
                    <a:pt x="0" y="2327"/>
                  </a:lnTo>
                  <a:cubicBezTo>
                    <a:pt x="312" y="2169"/>
                    <a:pt x="655" y="2077"/>
                    <a:pt x="1014" y="2077"/>
                  </a:cubicBezTo>
                  <a:cubicBezTo>
                    <a:pt x="1618" y="2077"/>
                    <a:pt x="2188" y="2312"/>
                    <a:pt x="2614" y="2740"/>
                  </a:cubicBezTo>
                  <a:lnTo>
                    <a:pt x="5625" y="5751"/>
                  </a:lnTo>
                  <a:cubicBezTo>
                    <a:pt x="6471" y="6596"/>
                    <a:pt x="7582" y="7019"/>
                    <a:pt x="8694" y="7019"/>
                  </a:cubicBezTo>
                  <a:cubicBezTo>
                    <a:pt x="9805" y="7019"/>
                    <a:pt x="10917" y="6596"/>
                    <a:pt x="11763" y="5751"/>
                  </a:cubicBezTo>
                  <a:lnTo>
                    <a:pt x="14775" y="2740"/>
                  </a:lnTo>
                  <a:cubicBezTo>
                    <a:pt x="15203" y="2314"/>
                    <a:pt x="15769" y="2077"/>
                    <a:pt x="16374" y="2077"/>
                  </a:cubicBezTo>
                  <a:cubicBezTo>
                    <a:pt x="16977" y="2077"/>
                    <a:pt x="17546" y="2311"/>
                    <a:pt x="17973" y="2740"/>
                  </a:cubicBezTo>
                  <a:lnTo>
                    <a:pt x="20983" y="5751"/>
                  </a:lnTo>
                  <a:cubicBezTo>
                    <a:pt x="21803" y="6572"/>
                    <a:pt x="22892" y="7022"/>
                    <a:pt x="24053" y="7022"/>
                  </a:cubicBezTo>
                  <a:cubicBezTo>
                    <a:pt x="25211" y="7022"/>
                    <a:pt x="26301" y="6569"/>
                    <a:pt x="27123" y="5751"/>
                  </a:cubicBezTo>
                  <a:lnTo>
                    <a:pt x="30133" y="2740"/>
                  </a:lnTo>
                  <a:cubicBezTo>
                    <a:pt x="30574" y="2299"/>
                    <a:pt x="31154" y="2079"/>
                    <a:pt x="31734" y="2079"/>
                  </a:cubicBezTo>
                  <a:cubicBezTo>
                    <a:pt x="32313" y="2079"/>
                    <a:pt x="32893" y="2299"/>
                    <a:pt x="33334" y="2740"/>
                  </a:cubicBezTo>
                  <a:lnTo>
                    <a:pt x="36345" y="5751"/>
                  </a:lnTo>
                  <a:cubicBezTo>
                    <a:pt x="37191" y="6596"/>
                    <a:pt x="38302" y="7019"/>
                    <a:pt x="39414" y="7019"/>
                  </a:cubicBezTo>
                  <a:cubicBezTo>
                    <a:pt x="40525" y="7019"/>
                    <a:pt x="41637" y="6596"/>
                    <a:pt x="42483" y="5751"/>
                  </a:cubicBezTo>
                  <a:lnTo>
                    <a:pt x="45494" y="2740"/>
                  </a:lnTo>
                  <a:cubicBezTo>
                    <a:pt x="45935" y="2299"/>
                    <a:pt x="46515" y="2079"/>
                    <a:pt x="47095" y="2079"/>
                  </a:cubicBezTo>
                  <a:cubicBezTo>
                    <a:pt x="47675" y="2079"/>
                    <a:pt x="48255" y="2299"/>
                    <a:pt x="48696" y="2740"/>
                  </a:cubicBezTo>
                  <a:lnTo>
                    <a:pt x="51706" y="5751"/>
                  </a:lnTo>
                  <a:cubicBezTo>
                    <a:pt x="52524" y="6572"/>
                    <a:pt x="53615" y="7022"/>
                    <a:pt x="54776" y="7022"/>
                  </a:cubicBezTo>
                  <a:cubicBezTo>
                    <a:pt x="55934" y="7022"/>
                    <a:pt x="57024" y="6569"/>
                    <a:pt x="57844" y="5751"/>
                  </a:cubicBezTo>
                  <a:lnTo>
                    <a:pt x="60856" y="2740"/>
                  </a:lnTo>
                  <a:cubicBezTo>
                    <a:pt x="61284" y="2314"/>
                    <a:pt x="61851" y="2077"/>
                    <a:pt x="62455" y="2077"/>
                  </a:cubicBezTo>
                  <a:cubicBezTo>
                    <a:pt x="62815" y="2077"/>
                    <a:pt x="63156" y="2169"/>
                    <a:pt x="63469" y="2325"/>
                  </a:cubicBezTo>
                  <a:lnTo>
                    <a:pt x="63469" y="123"/>
                  </a:lnTo>
                  <a:cubicBezTo>
                    <a:pt x="63140" y="45"/>
                    <a:pt x="62802" y="0"/>
                    <a:pt x="62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66675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2" name="Google Shape;392;p35"/>
          <p:cNvSpPr txBox="1"/>
          <p:nvPr>
            <p:ph type="title"/>
          </p:nvPr>
        </p:nvSpPr>
        <p:spPr>
          <a:xfrm>
            <a:off x="4084225" y="838225"/>
            <a:ext cx="4633500" cy="1808400"/>
          </a:xfrm>
          <a:prstGeom prst="rect">
            <a:avLst/>
          </a:prstGeom>
        </p:spPr>
        <p:txBody>
          <a:bodyPr anchorCtr="0" anchor="ctr" bIns="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300"/>
              <a:t>CLEEN WAVES</a:t>
            </a:r>
            <a:endParaRPr sz="7300"/>
          </a:p>
        </p:txBody>
      </p:sp>
      <p:sp>
        <p:nvSpPr>
          <p:cNvPr id="393" name="Google Shape;393;p35"/>
          <p:cNvSpPr txBox="1"/>
          <p:nvPr>
            <p:ph idx="2" type="title"/>
          </p:nvPr>
        </p:nvSpPr>
        <p:spPr>
          <a:xfrm>
            <a:off x="2562025" y="2109575"/>
            <a:ext cx="914400" cy="82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94" name="Google Shape;394;p35"/>
          <p:cNvSpPr txBox="1"/>
          <p:nvPr>
            <p:ph idx="1" type="subTitle"/>
          </p:nvPr>
        </p:nvSpPr>
        <p:spPr>
          <a:xfrm>
            <a:off x="3991225" y="2721125"/>
            <a:ext cx="4819500" cy="48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 </a:t>
            </a:r>
            <a:r>
              <a:rPr lang="en" sz="2200"/>
              <a:t> </a:t>
            </a:r>
            <a:r>
              <a:rPr lang="en" sz="1700"/>
              <a:t>Contenido de la cuenta</a:t>
            </a:r>
            <a:r>
              <a:rPr lang="en" sz="1600"/>
              <a:t> (publicaciones, historias…)</a:t>
            </a:r>
            <a:r>
              <a:rPr lang="en" sz="1600"/>
              <a:t> </a:t>
            </a:r>
            <a:endParaRPr sz="1600"/>
          </a:p>
        </p:txBody>
      </p:sp>
      <p:grpSp>
        <p:nvGrpSpPr>
          <p:cNvPr id="395" name="Google Shape;395;p35"/>
          <p:cNvGrpSpPr/>
          <p:nvPr/>
        </p:nvGrpSpPr>
        <p:grpSpPr>
          <a:xfrm flipH="1" rot="10800000">
            <a:off x="710942" y="189912"/>
            <a:ext cx="1371540" cy="402896"/>
            <a:chOff x="5054118" y="2646670"/>
            <a:chExt cx="1826772" cy="543865"/>
          </a:xfrm>
        </p:grpSpPr>
        <p:sp>
          <p:nvSpPr>
            <p:cNvPr id="396" name="Google Shape;396;p35"/>
            <p:cNvSpPr/>
            <p:nvPr/>
          </p:nvSpPr>
          <p:spPr>
            <a:xfrm flipH="1" rot="10800000">
              <a:off x="6525120" y="2647767"/>
              <a:ext cx="355771" cy="541607"/>
            </a:xfrm>
            <a:custGeom>
              <a:rect b="b" l="l" r="r" t="t"/>
              <a:pathLst>
                <a:path extrusionOk="0" h="34058" w="22372">
                  <a:moveTo>
                    <a:pt x="10604" y="0"/>
                  </a:moveTo>
                  <a:cubicBezTo>
                    <a:pt x="10309" y="546"/>
                    <a:pt x="10070" y="933"/>
                    <a:pt x="9886" y="1346"/>
                  </a:cubicBezTo>
                  <a:cubicBezTo>
                    <a:pt x="7097" y="7569"/>
                    <a:pt x="4240" y="13762"/>
                    <a:pt x="1562" y="20032"/>
                  </a:cubicBezTo>
                  <a:cubicBezTo>
                    <a:pt x="0" y="23692"/>
                    <a:pt x="449" y="27258"/>
                    <a:pt x="2972" y="30422"/>
                  </a:cubicBezTo>
                  <a:cubicBezTo>
                    <a:pt x="4953" y="32907"/>
                    <a:pt x="7522" y="34058"/>
                    <a:pt x="10420" y="34058"/>
                  </a:cubicBezTo>
                  <a:cubicBezTo>
                    <a:pt x="11046" y="34058"/>
                    <a:pt x="11689" y="34004"/>
                    <a:pt x="12344" y="33898"/>
                  </a:cubicBezTo>
                  <a:cubicBezTo>
                    <a:pt x="18485" y="32904"/>
                    <a:pt x="22372" y="26607"/>
                    <a:pt x="19847" y="20356"/>
                  </a:cubicBezTo>
                  <a:cubicBezTo>
                    <a:pt x="17182" y="13763"/>
                    <a:pt x="14123" y="7330"/>
                    <a:pt x="11226" y="831"/>
                  </a:cubicBezTo>
                  <a:cubicBezTo>
                    <a:pt x="11114" y="582"/>
                    <a:pt x="10893" y="381"/>
                    <a:pt x="10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 flipH="1" rot="10800000">
              <a:off x="5054118" y="2646670"/>
              <a:ext cx="332140" cy="543865"/>
            </a:xfrm>
            <a:custGeom>
              <a:rect b="b" l="l" r="r" t="t"/>
              <a:pathLst>
                <a:path extrusionOk="0" h="34200" w="20886">
                  <a:moveTo>
                    <a:pt x="9845" y="1"/>
                  </a:moveTo>
                  <a:cubicBezTo>
                    <a:pt x="9447" y="793"/>
                    <a:pt x="9200" y="1245"/>
                    <a:pt x="8989" y="1713"/>
                  </a:cubicBezTo>
                  <a:cubicBezTo>
                    <a:pt x="6402" y="7512"/>
                    <a:pt x="3849" y="13327"/>
                    <a:pt x="1220" y="19106"/>
                  </a:cubicBezTo>
                  <a:cubicBezTo>
                    <a:pt x="414" y="20877"/>
                    <a:pt x="1" y="22656"/>
                    <a:pt x="49" y="24608"/>
                  </a:cubicBezTo>
                  <a:cubicBezTo>
                    <a:pt x="148" y="28590"/>
                    <a:pt x="2076" y="31390"/>
                    <a:pt x="5534" y="33093"/>
                  </a:cubicBezTo>
                  <a:cubicBezTo>
                    <a:pt x="7037" y="33833"/>
                    <a:pt x="8539" y="34199"/>
                    <a:pt x="10013" y="34199"/>
                  </a:cubicBezTo>
                  <a:cubicBezTo>
                    <a:pt x="12013" y="34199"/>
                    <a:pt x="13963" y="33524"/>
                    <a:pt x="15799" y="32192"/>
                  </a:cubicBezTo>
                  <a:cubicBezTo>
                    <a:pt x="19620" y="29417"/>
                    <a:pt x="20885" y="24479"/>
                    <a:pt x="18975" y="20081"/>
                  </a:cubicBezTo>
                  <a:cubicBezTo>
                    <a:pt x="16234" y="13769"/>
                    <a:pt x="13417" y="7491"/>
                    <a:pt x="10622" y="1203"/>
                  </a:cubicBezTo>
                  <a:cubicBezTo>
                    <a:pt x="10483" y="891"/>
                    <a:pt x="10251" y="622"/>
                    <a:pt x="9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 flipH="1" rot="10800000">
              <a:off x="6037712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 flipH="1" rot="10800000">
              <a:off x="5550304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0" name="Google Shape;400;p35"/>
          <p:cNvGrpSpPr/>
          <p:nvPr/>
        </p:nvGrpSpPr>
        <p:grpSpPr>
          <a:xfrm flipH="1" rot="10800000">
            <a:off x="710942" y="838232"/>
            <a:ext cx="1371540" cy="402896"/>
            <a:chOff x="5054118" y="2646670"/>
            <a:chExt cx="1826772" cy="543865"/>
          </a:xfrm>
        </p:grpSpPr>
        <p:sp>
          <p:nvSpPr>
            <p:cNvPr id="401" name="Google Shape;401;p35"/>
            <p:cNvSpPr/>
            <p:nvPr/>
          </p:nvSpPr>
          <p:spPr>
            <a:xfrm flipH="1" rot="10800000">
              <a:off x="6525120" y="2647767"/>
              <a:ext cx="355771" cy="541607"/>
            </a:xfrm>
            <a:custGeom>
              <a:rect b="b" l="l" r="r" t="t"/>
              <a:pathLst>
                <a:path extrusionOk="0" h="34058" w="22372">
                  <a:moveTo>
                    <a:pt x="10604" y="0"/>
                  </a:moveTo>
                  <a:cubicBezTo>
                    <a:pt x="10309" y="546"/>
                    <a:pt x="10070" y="933"/>
                    <a:pt x="9886" y="1346"/>
                  </a:cubicBezTo>
                  <a:cubicBezTo>
                    <a:pt x="7097" y="7569"/>
                    <a:pt x="4240" y="13762"/>
                    <a:pt x="1562" y="20032"/>
                  </a:cubicBezTo>
                  <a:cubicBezTo>
                    <a:pt x="0" y="23692"/>
                    <a:pt x="449" y="27258"/>
                    <a:pt x="2972" y="30422"/>
                  </a:cubicBezTo>
                  <a:cubicBezTo>
                    <a:pt x="4953" y="32907"/>
                    <a:pt x="7522" y="34058"/>
                    <a:pt x="10420" y="34058"/>
                  </a:cubicBezTo>
                  <a:cubicBezTo>
                    <a:pt x="11046" y="34058"/>
                    <a:pt x="11689" y="34004"/>
                    <a:pt x="12344" y="33898"/>
                  </a:cubicBezTo>
                  <a:cubicBezTo>
                    <a:pt x="18485" y="32904"/>
                    <a:pt x="22372" y="26607"/>
                    <a:pt x="19847" y="20356"/>
                  </a:cubicBezTo>
                  <a:cubicBezTo>
                    <a:pt x="17182" y="13763"/>
                    <a:pt x="14123" y="7330"/>
                    <a:pt x="11226" y="831"/>
                  </a:cubicBezTo>
                  <a:cubicBezTo>
                    <a:pt x="11114" y="582"/>
                    <a:pt x="10893" y="381"/>
                    <a:pt x="10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 flipH="1" rot="10800000">
              <a:off x="5054118" y="2646670"/>
              <a:ext cx="332140" cy="543865"/>
            </a:xfrm>
            <a:custGeom>
              <a:rect b="b" l="l" r="r" t="t"/>
              <a:pathLst>
                <a:path extrusionOk="0" h="34200" w="20886">
                  <a:moveTo>
                    <a:pt x="9845" y="1"/>
                  </a:moveTo>
                  <a:cubicBezTo>
                    <a:pt x="9447" y="793"/>
                    <a:pt x="9200" y="1245"/>
                    <a:pt x="8989" y="1713"/>
                  </a:cubicBezTo>
                  <a:cubicBezTo>
                    <a:pt x="6402" y="7512"/>
                    <a:pt x="3849" y="13327"/>
                    <a:pt x="1220" y="19106"/>
                  </a:cubicBezTo>
                  <a:cubicBezTo>
                    <a:pt x="414" y="20877"/>
                    <a:pt x="1" y="22656"/>
                    <a:pt x="49" y="24608"/>
                  </a:cubicBezTo>
                  <a:cubicBezTo>
                    <a:pt x="148" y="28590"/>
                    <a:pt x="2076" y="31390"/>
                    <a:pt x="5534" y="33093"/>
                  </a:cubicBezTo>
                  <a:cubicBezTo>
                    <a:pt x="7037" y="33833"/>
                    <a:pt x="8539" y="34199"/>
                    <a:pt x="10013" y="34199"/>
                  </a:cubicBezTo>
                  <a:cubicBezTo>
                    <a:pt x="12013" y="34199"/>
                    <a:pt x="13963" y="33524"/>
                    <a:pt x="15799" y="32192"/>
                  </a:cubicBezTo>
                  <a:cubicBezTo>
                    <a:pt x="19620" y="29417"/>
                    <a:pt x="20885" y="24479"/>
                    <a:pt x="18975" y="20081"/>
                  </a:cubicBezTo>
                  <a:cubicBezTo>
                    <a:pt x="16234" y="13769"/>
                    <a:pt x="13417" y="7491"/>
                    <a:pt x="10622" y="1203"/>
                  </a:cubicBezTo>
                  <a:cubicBezTo>
                    <a:pt x="10483" y="891"/>
                    <a:pt x="10251" y="622"/>
                    <a:pt x="9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 flipH="1" rot="10800000">
              <a:off x="6037712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 flipH="1" rot="10800000">
              <a:off x="5550304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5" name="Google Shape;405;p35"/>
          <p:cNvGrpSpPr/>
          <p:nvPr/>
        </p:nvGrpSpPr>
        <p:grpSpPr>
          <a:xfrm flipH="1" rot="10800000">
            <a:off x="710942" y="1486552"/>
            <a:ext cx="1371540" cy="402896"/>
            <a:chOff x="5054118" y="2646670"/>
            <a:chExt cx="1826772" cy="543865"/>
          </a:xfrm>
        </p:grpSpPr>
        <p:sp>
          <p:nvSpPr>
            <p:cNvPr id="406" name="Google Shape;406;p35"/>
            <p:cNvSpPr/>
            <p:nvPr/>
          </p:nvSpPr>
          <p:spPr>
            <a:xfrm flipH="1" rot="10800000">
              <a:off x="6525120" y="2647767"/>
              <a:ext cx="355771" cy="541607"/>
            </a:xfrm>
            <a:custGeom>
              <a:rect b="b" l="l" r="r" t="t"/>
              <a:pathLst>
                <a:path extrusionOk="0" h="34058" w="22372">
                  <a:moveTo>
                    <a:pt x="10604" y="0"/>
                  </a:moveTo>
                  <a:cubicBezTo>
                    <a:pt x="10309" y="546"/>
                    <a:pt x="10070" y="933"/>
                    <a:pt x="9886" y="1346"/>
                  </a:cubicBezTo>
                  <a:cubicBezTo>
                    <a:pt x="7097" y="7569"/>
                    <a:pt x="4240" y="13762"/>
                    <a:pt x="1562" y="20032"/>
                  </a:cubicBezTo>
                  <a:cubicBezTo>
                    <a:pt x="0" y="23692"/>
                    <a:pt x="449" y="27258"/>
                    <a:pt x="2972" y="30422"/>
                  </a:cubicBezTo>
                  <a:cubicBezTo>
                    <a:pt x="4953" y="32907"/>
                    <a:pt x="7522" y="34058"/>
                    <a:pt x="10420" y="34058"/>
                  </a:cubicBezTo>
                  <a:cubicBezTo>
                    <a:pt x="11046" y="34058"/>
                    <a:pt x="11689" y="34004"/>
                    <a:pt x="12344" y="33898"/>
                  </a:cubicBezTo>
                  <a:cubicBezTo>
                    <a:pt x="18485" y="32904"/>
                    <a:pt x="22372" y="26607"/>
                    <a:pt x="19847" y="20356"/>
                  </a:cubicBezTo>
                  <a:cubicBezTo>
                    <a:pt x="17182" y="13763"/>
                    <a:pt x="14123" y="7330"/>
                    <a:pt x="11226" y="831"/>
                  </a:cubicBezTo>
                  <a:cubicBezTo>
                    <a:pt x="11114" y="582"/>
                    <a:pt x="10893" y="381"/>
                    <a:pt x="10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 flipH="1" rot="10800000">
              <a:off x="5054118" y="2646670"/>
              <a:ext cx="332140" cy="543865"/>
            </a:xfrm>
            <a:custGeom>
              <a:rect b="b" l="l" r="r" t="t"/>
              <a:pathLst>
                <a:path extrusionOk="0" h="34200" w="20886">
                  <a:moveTo>
                    <a:pt x="9845" y="1"/>
                  </a:moveTo>
                  <a:cubicBezTo>
                    <a:pt x="9447" y="793"/>
                    <a:pt x="9200" y="1245"/>
                    <a:pt x="8989" y="1713"/>
                  </a:cubicBezTo>
                  <a:cubicBezTo>
                    <a:pt x="6402" y="7512"/>
                    <a:pt x="3849" y="13327"/>
                    <a:pt x="1220" y="19106"/>
                  </a:cubicBezTo>
                  <a:cubicBezTo>
                    <a:pt x="414" y="20877"/>
                    <a:pt x="1" y="22656"/>
                    <a:pt x="49" y="24608"/>
                  </a:cubicBezTo>
                  <a:cubicBezTo>
                    <a:pt x="148" y="28590"/>
                    <a:pt x="2076" y="31390"/>
                    <a:pt x="5534" y="33093"/>
                  </a:cubicBezTo>
                  <a:cubicBezTo>
                    <a:pt x="7037" y="33833"/>
                    <a:pt x="8539" y="34199"/>
                    <a:pt x="10013" y="34199"/>
                  </a:cubicBezTo>
                  <a:cubicBezTo>
                    <a:pt x="12013" y="34199"/>
                    <a:pt x="13963" y="33524"/>
                    <a:pt x="15799" y="32192"/>
                  </a:cubicBezTo>
                  <a:cubicBezTo>
                    <a:pt x="19620" y="29417"/>
                    <a:pt x="20885" y="24479"/>
                    <a:pt x="18975" y="20081"/>
                  </a:cubicBezTo>
                  <a:cubicBezTo>
                    <a:pt x="16234" y="13769"/>
                    <a:pt x="13417" y="7491"/>
                    <a:pt x="10622" y="1203"/>
                  </a:cubicBezTo>
                  <a:cubicBezTo>
                    <a:pt x="10483" y="891"/>
                    <a:pt x="10251" y="622"/>
                    <a:pt x="9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 flipH="1" rot="10800000">
              <a:off x="6037712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 flipH="1" rot="10800000">
              <a:off x="5550304" y="2647958"/>
              <a:ext cx="323361" cy="539445"/>
            </a:xfrm>
            <a:custGeom>
              <a:rect b="b" l="l" r="r" t="t"/>
              <a:pathLst>
                <a:path extrusionOk="0" h="33922" w="20334">
                  <a:moveTo>
                    <a:pt x="9820" y="0"/>
                  </a:moveTo>
                  <a:cubicBezTo>
                    <a:pt x="9574" y="445"/>
                    <a:pt x="9295" y="875"/>
                    <a:pt x="9088" y="1337"/>
                  </a:cubicBezTo>
                  <a:cubicBezTo>
                    <a:pt x="6413" y="7347"/>
                    <a:pt x="3767" y="13370"/>
                    <a:pt x="1067" y="19369"/>
                  </a:cubicBezTo>
                  <a:cubicBezTo>
                    <a:pt x="345" y="20976"/>
                    <a:pt x="0" y="22605"/>
                    <a:pt x="46" y="24367"/>
                  </a:cubicBezTo>
                  <a:cubicBezTo>
                    <a:pt x="171" y="29025"/>
                    <a:pt x="3625" y="33147"/>
                    <a:pt x="8201" y="33796"/>
                  </a:cubicBezTo>
                  <a:cubicBezTo>
                    <a:pt x="8800" y="33881"/>
                    <a:pt x="9379" y="33921"/>
                    <a:pt x="9939" y="33921"/>
                  </a:cubicBezTo>
                  <a:cubicBezTo>
                    <a:pt x="14549" y="33921"/>
                    <a:pt x="17807" y="31156"/>
                    <a:pt x="19203" y="27579"/>
                  </a:cubicBezTo>
                  <a:cubicBezTo>
                    <a:pt x="20333" y="24685"/>
                    <a:pt x="19957" y="21879"/>
                    <a:pt x="18731" y="19122"/>
                  </a:cubicBezTo>
                  <a:cubicBezTo>
                    <a:pt x="17143" y="15548"/>
                    <a:pt x="15543" y="11976"/>
                    <a:pt x="13946" y="8406"/>
                  </a:cubicBezTo>
                  <a:cubicBezTo>
                    <a:pt x="12714" y="5651"/>
                    <a:pt x="11477" y="2900"/>
                    <a:pt x="10242" y="146"/>
                  </a:cubicBezTo>
                  <a:cubicBezTo>
                    <a:pt x="10101" y="98"/>
                    <a:pt x="9960" y="51"/>
                    <a:pt x="9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rotWithShape="0" algn="bl" dir="2700000" dist="76200">
                <a:schemeClr val="dk1">
                  <a:alpha val="15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0" name="Google Shape;410;p35"/>
          <p:cNvSpPr/>
          <p:nvPr/>
        </p:nvSpPr>
        <p:spPr>
          <a:xfrm>
            <a:off x="710563" y="4194463"/>
            <a:ext cx="1371627" cy="411505"/>
          </a:xfrm>
          <a:custGeom>
            <a:rect b="b" l="l" r="r" t="t"/>
            <a:pathLst>
              <a:path extrusionOk="0" h="21573" w="72477">
                <a:moveTo>
                  <a:pt x="36886" y="1"/>
                </a:moveTo>
                <a:cubicBezTo>
                  <a:pt x="33205" y="1"/>
                  <a:pt x="29573" y="747"/>
                  <a:pt x="25994" y="2304"/>
                </a:cubicBezTo>
                <a:cubicBezTo>
                  <a:pt x="24313" y="3035"/>
                  <a:pt x="22576" y="3671"/>
                  <a:pt x="20812" y="4167"/>
                </a:cubicBezTo>
                <a:cubicBezTo>
                  <a:pt x="18375" y="4853"/>
                  <a:pt x="15916" y="5381"/>
                  <a:pt x="13411" y="5381"/>
                </a:cubicBezTo>
                <a:cubicBezTo>
                  <a:pt x="12319" y="5381"/>
                  <a:pt x="11218" y="5280"/>
                  <a:pt x="10107" y="5049"/>
                </a:cubicBezTo>
                <a:cubicBezTo>
                  <a:pt x="7699" y="4546"/>
                  <a:pt x="5495" y="3537"/>
                  <a:pt x="3333" y="2407"/>
                </a:cubicBezTo>
                <a:cubicBezTo>
                  <a:pt x="2488" y="1964"/>
                  <a:pt x="1633" y="1544"/>
                  <a:pt x="590" y="1544"/>
                </a:cubicBezTo>
                <a:cubicBezTo>
                  <a:pt x="401" y="1544"/>
                  <a:pt x="204" y="1558"/>
                  <a:pt x="1" y="1588"/>
                </a:cubicBezTo>
                <a:lnTo>
                  <a:pt x="1" y="21572"/>
                </a:lnTo>
                <a:lnTo>
                  <a:pt x="72276" y="21572"/>
                </a:lnTo>
                <a:cubicBezTo>
                  <a:pt x="72294" y="19840"/>
                  <a:pt x="72318" y="18189"/>
                  <a:pt x="72329" y="16539"/>
                </a:cubicBezTo>
                <a:cubicBezTo>
                  <a:pt x="72338" y="14875"/>
                  <a:pt x="72331" y="13208"/>
                  <a:pt x="72331" y="11545"/>
                </a:cubicBezTo>
                <a:cubicBezTo>
                  <a:pt x="72331" y="9882"/>
                  <a:pt x="72356" y="8216"/>
                  <a:pt x="72324" y="6553"/>
                </a:cubicBezTo>
                <a:cubicBezTo>
                  <a:pt x="72292" y="4922"/>
                  <a:pt x="72477" y="3272"/>
                  <a:pt x="72152" y="1509"/>
                </a:cubicBezTo>
                <a:cubicBezTo>
                  <a:pt x="71436" y="1819"/>
                  <a:pt x="70953" y="2032"/>
                  <a:pt x="70469" y="2240"/>
                </a:cubicBezTo>
                <a:cubicBezTo>
                  <a:pt x="66916" y="3774"/>
                  <a:pt x="63330" y="4641"/>
                  <a:pt x="59692" y="4641"/>
                </a:cubicBezTo>
                <a:cubicBezTo>
                  <a:pt x="57135" y="4641"/>
                  <a:pt x="54552" y="4213"/>
                  <a:pt x="51935" y="3287"/>
                </a:cubicBezTo>
                <a:cubicBezTo>
                  <a:pt x="49478" y="2417"/>
                  <a:pt x="46969" y="1676"/>
                  <a:pt x="44449" y="1014"/>
                </a:cubicBezTo>
                <a:cubicBezTo>
                  <a:pt x="41907" y="345"/>
                  <a:pt x="39385" y="1"/>
                  <a:pt x="368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0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5"/>
          <p:cNvSpPr/>
          <p:nvPr/>
        </p:nvSpPr>
        <p:spPr>
          <a:xfrm>
            <a:off x="939538" y="3129084"/>
            <a:ext cx="914346" cy="944930"/>
          </a:xfrm>
          <a:custGeom>
            <a:rect b="b" l="l" r="r" t="t"/>
            <a:pathLst>
              <a:path extrusionOk="0" h="56727" w="55651">
                <a:moveTo>
                  <a:pt x="27673" y="5789"/>
                </a:moveTo>
                <a:cubicBezTo>
                  <a:pt x="28003" y="5789"/>
                  <a:pt x="28271" y="6056"/>
                  <a:pt x="28271" y="6386"/>
                </a:cubicBezTo>
                <a:lnTo>
                  <a:pt x="28271" y="22130"/>
                </a:lnTo>
                <a:cubicBezTo>
                  <a:pt x="29407" y="22210"/>
                  <a:pt x="30461" y="22587"/>
                  <a:pt x="31347" y="23193"/>
                </a:cubicBezTo>
                <a:lnTo>
                  <a:pt x="42749" y="11607"/>
                </a:lnTo>
                <a:cubicBezTo>
                  <a:pt x="42865" y="11489"/>
                  <a:pt x="43020" y="11429"/>
                  <a:pt x="43174" y="11429"/>
                </a:cubicBezTo>
                <a:cubicBezTo>
                  <a:pt x="43325" y="11429"/>
                  <a:pt x="43476" y="11486"/>
                  <a:pt x="43593" y="11600"/>
                </a:cubicBezTo>
                <a:cubicBezTo>
                  <a:pt x="43827" y="11831"/>
                  <a:pt x="43832" y="12208"/>
                  <a:pt x="43600" y="12444"/>
                </a:cubicBezTo>
                <a:lnTo>
                  <a:pt x="32266" y="23959"/>
                </a:lnTo>
                <a:cubicBezTo>
                  <a:pt x="33227" y="24930"/>
                  <a:pt x="33871" y="26212"/>
                  <a:pt x="34035" y="27642"/>
                </a:cubicBezTo>
                <a:lnTo>
                  <a:pt x="50873" y="27642"/>
                </a:lnTo>
                <a:cubicBezTo>
                  <a:pt x="51203" y="27642"/>
                  <a:pt x="51470" y="27910"/>
                  <a:pt x="51470" y="28239"/>
                </a:cubicBezTo>
                <a:cubicBezTo>
                  <a:pt x="51472" y="28567"/>
                  <a:pt x="51204" y="28835"/>
                  <a:pt x="50875" y="28835"/>
                </a:cubicBezTo>
                <a:lnTo>
                  <a:pt x="34057" y="28835"/>
                </a:lnTo>
                <a:cubicBezTo>
                  <a:pt x="33953" y="30224"/>
                  <a:pt x="33398" y="31485"/>
                  <a:pt x="32533" y="32473"/>
                </a:cubicBezTo>
                <a:lnTo>
                  <a:pt x="43221" y="43734"/>
                </a:lnTo>
                <a:cubicBezTo>
                  <a:pt x="43448" y="43972"/>
                  <a:pt x="43438" y="44350"/>
                  <a:pt x="43200" y="44578"/>
                </a:cubicBezTo>
                <a:cubicBezTo>
                  <a:pt x="43084" y="44688"/>
                  <a:pt x="42935" y="44741"/>
                  <a:pt x="42789" y="44741"/>
                </a:cubicBezTo>
                <a:cubicBezTo>
                  <a:pt x="42631" y="44741"/>
                  <a:pt x="42472" y="44679"/>
                  <a:pt x="42355" y="44556"/>
                </a:cubicBezTo>
                <a:lnTo>
                  <a:pt x="31666" y="33294"/>
                </a:lnTo>
                <a:cubicBezTo>
                  <a:pt x="30716" y="34037"/>
                  <a:pt x="29546" y="34507"/>
                  <a:pt x="28268" y="34595"/>
                </a:cubicBezTo>
                <a:lnTo>
                  <a:pt x="28268" y="49707"/>
                </a:lnTo>
                <a:cubicBezTo>
                  <a:pt x="28268" y="50036"/>
                  <a:pt x="28000" y="50304"/>
                  <a:pt x="27672" y="50304"/>
                </a:cubicBezTo>
                <a:cubicBezTo>
                  <a:pt x="27342" y="50304"/>
                  <a:pt x="27075" y="50036"/>
                  <a:pt x="27075" y="49707"/>
                </a:cubicBezTo>
                <a:lnTo>
                  <a:pt x="27075" y="34568"/>
                </a:lnTo>
                <a:cubicBezTo>
                  <a:pt x="25693" y="34402"/>
                  <a:pt x="24450" y="33787"/>
                  <a:pt x="23499" y="32870"/>
                </a:cubicBezTo>
                <a:lnTo>
                  <a:pt x="13022" y="43517"/>
                </a:lnTo>
                <a:cubicBezTo>
                  <a:pt x="12905" y="43635"/>
                  <a:pt x="12752" y="43696"/>
                  <a:pt x="12598" y="43696"/>
                </a:cubicBezTo>
                <a:cubicBezTo>
                  <a:pt x="12447" y="43696"/>
                  <a:pt x="12296" y="43638"/>
                  <a:pt x="12179" y="43524"/>
                </a:cubicBezTo>
                <a:cubicBezTo>
                  <a:pt x="11943" y="43293"/>
                  <a:pt x="11940" y="42915"/>
                  <a:pt x="12172" y="42680"/>
                </a:cubicBezTo>
                <a:lnTo>
                  <a:pt x="22718" y="31962"/>
                </a:lnTo>
                <a:cubicBezTo>
                  <a:pt x="22085" y="31063"/>
                  <a:pt x="21684" y="29993"/>
                  <a:pt x="21598" y="28835"/>
                </a:cubicBezTo>
                <a:lnTo>
                  <a:pt x="6543" y="28835"/>
                </a:lnTo>
                <a:cubicBezTo>
                  <a:pt x="6215" y="28835"/>
                  <a:pt x="5947" y="28567"/>
                  <a:pt x="5947" y="28239"/>
                </a:cubicBezTo>
                <a:cubicBezTo>
                  <a:pt x="5947" y="27910"/>
                  <a:pt x="6215" y="27642"/>
                  <a:pt x="6543" y="27642"/>
                </a:cubicBezTo>
                <a:lnTo>
                  <a:pt x="21616" y="27642"/>
                </a:lnTo>
                <a:cubicBezTo>
                  <a:pt x="21765" y="26360"/>
                  <a:pt x="22300" y="25197"/>
                  <a:pt x="23104" y="24272"/>
                </a:cubicBezTo>
                <a:lnTo>
                  <a:pt x="12165" y="12746"/>
                </a:lnTo>
                <a:cubicBezTo>
                  <a:pt x="11936" y="12508"/>
                  <a:pt x="11948" y="12129"/>
                  <a:pt x="12186" y="11902"/>
                </a:cubicBezTo>
                <a:cubicBezTo>
                  <a:pt x="12302" y="11793"/>
                  <a:pt x="12449" y="11738"/>
                  <a:pt x="12597" y="11738"/>
                </a:cubicBezTo>
                <a:cubicBezTo>
                  <a:pt x="12755" y="11738"/>
                  <a:pt x="12913" y="11800"/>
                  <a:pt x="13031" y="11924"/>
                </a:cubicBezTo>
                <a:lnTo>
                  <a:pt x="23969" y="23447"/>
                </a:lnTo>
                <a:cubicBezTo>
                  <a:pt x="24847" y="22756"/>
                  <a:pt x="25911" y="22298"/>
                  <a:pt x="27078" y="22156"/>
                </a:cubicBezTo>
                <a:lnTo>
                  <a:pt x="27078" y="6386"/>
                </a:lnTo>
                <a:cubicBezTo>
                  <a:pt x="27078" y="6056"/>
                  <a:pt x="27344" y="5789"/>
                  <a:pt x="27673" y="5789"/>
                </a:cubicBezTo>
                <a:close/>
                <a:moveTo>
                  <a:pt x="27672" y="1"/>
                </a:moveTo>
                <a:cubicBezTo>
                  <a:pt x="24345" y="1"/>
                  <a:pt x="21648" y="2697"/>
                  <a:pt x="21648" y="6024"/>
                </a:cubicBezTo>
                <a:lnTo>
                  <a:pt x="21648" y="12973"/>
                </a:lnTo>
                <a:lnTo>
                  <a:pt x="16826" y="8151"/>
                </a:lnTo>
                <a:cubicBezTo>
                  <a:pt x="15649" y="6975"/>
                  <a:pt x="14108" y="6387"/>
                  <a:pt x="12566" y="6387"/>
                </a:cubicBezTo>
                <a:cubicBezTo>
                  <a:pt x="11024" y="6387"/>
                  <a:pt x="9482" y="6975"/>
                  <a:pt x="8305" y="8151"/>
                </a:cubicBezTo>
                <a:cubicBezTo>
                  <a:pt x="5953" y="10505"/>
                  <a:pt x="5953" y="14318"/>
                  <a:pt x="8305" y="16669"/>
                </a:cubicBezTo>
                <a:lnTo>
                  <a:pt x="13437" y="21801"/>
                </a:lnTo>
                <a:lnTo>
                  <a:pt x="6025" y="21801"/>
                </a:lnTo>
                <a:cubicBezTo>
                  <a:pt x="2697" y="21801"/>
                  <a:pt x="0" y="24497"/>
                  <a:pt x="0" y="27824"/>
                </a:cubicBezTo>
                <a:cubicBezTo>
                  <a:pt x="0" y="31153"/>
                  <a:pt x="2697" y="33849"/>
                  <a:pt x="6025" y="33849"/>
                </a:cubicBezTo>
                <a:lnTo>
                  <a:pt x="14358" y="33849"/>
                </a:lnTo>
                <a:lnTo>
                  <a:pt x="8151" y="40057"/>
                </a:lnTo>
                <a:cubicBezTo>
                  <a:pt x="5797" y="42411"/>
                  <a:pt x="5797" y="46223"/>
                  <a:pt x="8151" y="48576"/>
                </a:cubicBezTo>
                <a:cubicBezTo>
                  <a:pt x="9327" y="49752"/>
                  <a:pt x="10869" y="50340"/>
                  <a:pt x="12410" y="50340"/>
                </a:cubicBezTo>
                <a:cubicBezTo>
                  <a:pt x="13952" y="50340"/>
                  <a:pt x="15493" y="49752"/>
                  <a:pt x="16669" y="48576"/>
                </a:cubicBezTo>
                <a:lnTo>
                  <a:pt x="21491" y="43754"/>
                </a:lnTo>
                <a:lnTo>
                  <a:pt x="21491" y="50703"/>
                </a:lnTo>
                <a:cubicBezTo>
                  <a:pt x="21491" y="54030"/>
                  <a:pt x="24187" y="56727"/>
                  <a:pt x="27514" y="56727"/>
                </a:cubicBezTo>
                <a:cubicBezTo>
                  <a:pt x="30841" y="56727"/>
                  <a:pt x="33538" y="54030"/>
                  <a:pt x="33538" y="50703"/>
                </a:cubicBezTo>
                <a:lnTo>
                  <a:pt x="33538" y="43443"/>
                </a:lnTo>
                <a:lnTo>
                  <a:pt x="38670" y="48573"/>
                </a:lnTo>
                <a:cubicBezTo>
                  <a:pt x="39847" y="49750"/>
                  <a:pt x="41388" y="50339"/>
                  <a:pt x="42930" y="50339"/>
                </a:cubicBezTo>
                <a:cubicBezTo>
                  <a:pt x="44471" y="50339"/>
                  <a:pt x="46012" y="49750"/>
                  <a:pt x="47187" y="48573"/>
                </a:cubicBezTo>
                <a:cubicBezTo>
                  <a:pt x="49541" y="46221"/>
                  <a:pt x="49541" y="42406"/>
                  <a:pt x="47187" y="40055"/>
                </a:cubicBezTo>
                <a:lnTo>
                  <a:pt x="40979" y="33846"/>
                </a:lnTo>
                <a:lnTo>
                  <a:pt x="49622" y="33846"/>
                </a:lnTo>
                <a:cubicBezTo>
                  <a:pt x="52949" y="33846"/>
                  <a:pt x="55646" y="31150"/>
                  <a:pt x="55646" y="27823"/>
                </a:cubicBezTo>
                <a:cubicBezTo>
                  <a:pt x="55650" y="24497"/>
                  <a:pt x="52952" y="21801"/>
                  <a:pt x="49627" y="21801"/>
                </a:cubicBezTo>
                <a:lnTo>
                  <a:pt x="42214" y="21801"/>
                </a:lnTo>
                <a:lnTo>
                  <a:pt x="47345" y="16669"/>
                </a:lnTo>
                <a:cubicBezTo>
                  <a:pt x="49699" y="14317"/>
                  <a:pt x="49699" y="10502"/>
                  <a:pt x="47345" y="8151"/>
                </a:cubicBezTo>
                <a:cubicBezTo>
                  <a:pt x="46168" y="6975"/>
                  <a:pt x="44626" y="6387"/>
                  <a:pt x="43085" y="6387"/>
                </a:cubicBezTo>
                <a:cubicBezTo>
                  <a:pt x="41544" y="6387"/>
                  <a:pt x="40003" y="6975"/>
                  <a:pt x="38827" y="8151"/>
                </a:cubicBezTo>
                <a:lnTo>
                  <a:pt x="33696" y="13283"/>
                </a:lnTo>
                <a:lnTo>
                  <a:pt x="33696" y="6024"/>
                </a:lnTo>
                <a:cubicBezTo>
                  <a:pt x="33696" y="2697"/>
                  <a:pt x="30999" y="1"/>
                  <a:pt x="276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700000" dist="5715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5"/>
          <p:cNvSpPr txBox="1"/>
          <p:nvPr/>
        </p:nvSpPr>
        <p:spPr>
          <a:xfrm>
            <a:off x="4335625" y="4844775"/>
            <a:ext cx="426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-8-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3" name="Google Shape;413;p35"/>
          <p:cNvSpPr txBox="1"/>
          <p:nvPr/>
        </p:nvSpPr>
        <p:spPr>
          <a:xfrm>
            <a:off x="3954775" y="3332150"/>
            <a:ext cx="489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https://instagram.com/proyecto_clean_waves?utm_medium=copy_link</a:t>
            </a:r>
            <a:endParaRPr sz="1200" u="sng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414" name="Google Shape;414;p35"/>
          <p:cNvCxnSpPr/>
          <p:nvPr/>
        </p:nvCxnSpPr>
        <p:spPr>
          <a:xfrm flipH="1">
            <a:off x="7273400" y="3645550"/>
            <a:ext cx="967800" cy="876900"/>
          </a:xfrm>
          <a:prstGeom prst="curvedConnector3">
            <a:avLst>
              <a:gd fmla="val 142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5" name="Google Shape;415;p35"/>
          <p:cNvSpPr txBox="1"/>
          <p:nvPr/>
        </p:nvSpPr>
        <p:spPr>
          <a:xfrm>
            <a:off x="5353850" y="4302650"/>
            <a:ext cx="1812900" cy="61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Enlace de instagram a nuestra cuenta </a:t>
            </a:r>
            <a:endParaRPr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6"/>
          <p:cNvSpPr txBox="1"/>
          <p:nvPr>
            <p:ph type="title"/>
          </p:nvPr>
        </p:nvSpPr>
        <p:spPr>
          <a:xfrm>
            <a:off x="384425" y="298675"/>
            <a:ext cx="4158900" cy="97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Publicación: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¿Quiénes somos?</a:t>
            </a:r>
            <a:endParaRPr sz="4000"/>
          </a:p>
        </p:txBody>
      </p:sp>
      <p:sp>
        <p:nvSpPr>
          <p:cNvPr id="421" name="Google Shape;421;p36"/>
          <p:cNvSpPr txBox="1"/>
          <p:nvPr>
            <p:ph idx="1" type="subTitle"/>
          </p:nvPr>
        </p:nvSpPr>
        <p:spPr>
          <a:xfrm>
            <a:off x="384425" y="1394575"/>
            <a:ext cx="3894000" cy="40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/>
              <a:t> </a:t>
            </a:r>
            <a:r>
              <a:rPr lang="en" sz="1500"/>
              <a:t>Explicación del logo y del nombre de la cuenta</a:t>
            </a:r>
            <a:endParaRPr sz="1500"/>
          </a:p>
        </p:txBody>
      </p:sp>
      <p:pic>
        <p:nvPicPr>
          <p:cNvPr id="422" name="Google Shape;4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475" y="1841550"/>
            <a:ext cx="2720474" cy="272047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6"/>
          <p:cNvSpPr txBox="1"/>
          <p:nvPr/>
        </p:nvSpPr>
        <p:spPr>
          <a:xfrm>
            <a:off x="748150" y="2392500"/>
            <a:ext cx="370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24" name="Google Shape;424;p36"/>
          <p:cNvPicPr preferRelativeResize="0"/>
          <p:nvPr/>
        </p:nvPicPr>
        <p:blipFill rotWithShape="1">
          <a:blip r:embed="rId4">
            <a:alphaModFix/>
          </a:blip>
          <a:srcRect b="12493" l="13129" r="12647" t="12740"/>
          <a:stretch/>
        </p:blipFill>
        <p:spPr>
          <a:xfrm>
            <a:off x="5135698" y="987475"/>
            <a:ext cx="1513200" cy="1524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5" name="Google Shape;425;p36"/>
          <p:cNvPicPr preferRelativeResize="0"/>
          <p:nvPr/>
        </p:nvPicPr>
        <p:blipFill rotWithShape="1">
          <a:blip r:embed="rId4">
            <a:alphaModFix/>
          </a:blip>
          <a:srcRect b="6320" l="7802" r="7018" t="11280"/>
          <a:stretch/>
        </p:blipFill>
        <p:spPr>
          <a:xfrm>
            <a:off x="8556921" y="4602024"/>
            <a:ext cx="515475" cy="4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6"/>
          <p:cNvSpPr txBox="1"/>
          <p:nvPr/>
        </p:nvSpPr>
        <p:spPr>
          <a:xfrm>
            <a:off x="438975" y="2234750"/>
            <a:ext cx="47565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En nuestra primera publicación queríamos dar a conocer el nombre de la cuenta y cómo se nos había ocurrido.</a:t>
            </a:r>
            <a:endParaRPr sz="15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7" name="Google Shape;427;p36"/>
          <p:cNvSpPr/>
          <p:nvPr/>
        </p:nvSpPr>
        <p:spPr>
          <a:xfrm>
            <a:off x="8266600" y="181600"/>
            <a:ext cx="716508" cy="699462"/>
          </a:xfrm>
          <a:custGeom>
            <a:rect b="b" l="l" r="r" t="t"/>
            <a:pathLst>
              <a:path extrusionOk="0" h="27892" w="27964">
                <a:moveTo>
                  <a:pt x="13213" y="1"/>
                </a:moveTo>
                <a:cubicBezTo>
                  <a:pt x="7016" y="1"/>
                  <a:pt x="2" y="5417"/>
                  <a:pt x="2" y="13919"/>
                </a:cubicBezTo>
                <a:cubicBezTo>
                  <a:pt x="0" y="21419"/>
                  <a:pt x="5792" y="27892"/>
                  <a:pt x="13942" y="27892"/>
                </a:cubicBezTo>
                <a:cubicBezTo>
                  <a:pt x="13988" y="27892"/>
                  <a:pt x="14033" y="27891"/>
                  <a:pt x="14078" y="27891"/>
                </a:cubicBezTo>
                <a:cubicBezTo>
                  <a:pt x="23103" y="27814"/>
                  <a:pt x="27964" y="20217"/>
                  <a:pt x="27961" y="13900"/>
                </a:cubicBezTo>
                <a:cubicBezTo>
                  <a:pt x="27957" y="6410"/>
                  <a:pt x="21661" y="19"/>
                  <a:pt x="14663" y="19"/>
                </a:cubicBezTo>
                <a:cubicBezTo>
                  <a:pt x="14461" y="19"/>
                  <a:pt x="14259" y="24"/>
                  <a:pt x="14056" y="35"/>
                </a:cubicBezTo>
                <a:cubicBezTo>
                  <a:pt x="13777" y="12"/>
                  <a:pt x="13496" y="1"/>
                  <a:pt x="13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rotWithShape="0" algn="bl" dir="2640000" dist="76200">
              <a:schemeClr val="dk1">
                <a:alpha val="1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428" name="Google Shape;428;p36"/>
          <p:cNvSpPr txBox="1"/>
          <p:nvPr/>
        </p:nvSpPr>
        <p:spPr>
          <a:xfrm>
            <a:off x="8266650" y="238825"/>
            <a:ext cx="71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r>
              <a:rPr lang="en" sz="2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.1</a:t>
            </a:r>
            <a:endParaRPr sz="26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29" name="Google Shape;429;p36"/>
          <p:cNvSpPr txBox="1"/>
          <p:nvPr/>
        </p:nvSpPr>
        <p:spPr>
          <a:xfrm>
            <a:off x="6171225" y="296050"/>
            <a:ext cx="14697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NUESTRO LOGO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30" name="Google Shape;430;p36"/>
          <p:cNvSpPr/>
          <p:nvPr/>
        </p:nvSpPr>
        <p:spPr>
          <a:xfrm>
            <a:off x="6171225" y="587275"/>
            <a:ext cx="733155" cy="400190"/>
          </a:xfrm>
          <a:custGeom>
            <a:rect b="b" l="l" r="r" t="t"/>
            <a:pathLst>
              <a:path extrusionOk="0" h="13092" w="17454">
                <a:moveTo>
                  <a:pt x="39" y="13092"/>
                </a:moveTo>
                <a:cubicBezTo>
                  <a:pt x="351" y="11845"/>
                  <a:pt x="-741" y="7118"/>
                  <a:pt x="1909" y="5611"/>
                </a:cubicBezTo>
                <a:cubicBezTo>
                  <a:pt x="4559" y="4104"/>
                  <a:pt x="13391" y="4987"/>
                  <a:pt x="15937" y="4052"/>
                </a:cubicBezTo>
                <a:cubicBezTo>
                  <a:pt x="18483" y="3117"/>
                  <a:pt x="16976" y="675"/>
                  <a:pt x="17184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431" name="Google Shape;431;p36"/>
          <p:cNvSpPr/>
          <p:nvPr/>
        </p:nvSpPr>
        <p:spPr>
          <a:xfrm flipH="1">
            <a:off x="7679045" y="1358275"/>
            <a:ext cx="733155" cy="400190"/>
          </a:xfrm>
          <a:custGeom>
            <a:rect b="b" l="l" r="r" t="t"/>
            <a:pathLst>
              <a:path extrusionOk="0" h="13092" w="17454">
                <a:moveTo>
                  <a:pt x="39" y="13092"/>
                </a:moveTo>
                <a:cubicBezTo>
                  <a:pt x="351" y="11845"/>
                  <a:pt x="-741" y="7118"/>
                  <a:pt x="1909" y="5611"/>
                </a:cubicBezTo>
                <a:cubicBezTo>
                  <a:pt x="4559" y="4104"/>
                  <a:pt x="13391" y="4987"/>
                  <a:pt x="15937" y="4052"/>
                </a:cubicBezTo>
                <a:cubicBezTo>
                  <a:pt x="18483" y="3117"/>
                  <a:pt x="16976" y="675"/>
                  <a:pt x="17184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432" name="Google Shape;432;p36"/>
          <p:cNvSpPr txBox="1"/>
          <p:nvPr/>
        </p:nvSpPr>
        <p:spPr>
          <a:xfrm>
            <a:off x="6648900" y="1029125"/>
            <a:ext cx="22248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PUBLICACIÓN EXPLICANDO EL N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OMBRE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433" name="Google Shape;43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8575" y="3010000"/>
            <a:ext cx="1834774" cy="183477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6"/>
          <p:cNvSpPr txBox="1"/>
          <p:nvPr/>
        </p:nvSpPr>
        <p:spPr>
          <a:xfrm>
            <a:off x="4335625" y="4844775"/>
            <a:ext cx="426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-9-</a:t>
            </a:r>
            <a:endParaRPr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co and CSR Business Consulting Toolkit by Slidesgo">
  <a:themeElements>
    <a:clrScheme name="Simple Light">
      <a:dk1>
        <a:srgbClr val="000000"/>
      </a:dk1>
      <a:lt1>
        <a:srgbClr val="96B27B"/>
      </a:lt1>
      <a:dk2>
        <a:srgbClr val="FFFFFF"/>
      </a:dk2>
      <a:lt2>
        <a:srgbClr val="DEEECE"/>
      </a:lt2>
      <a:accent1>
        <a:srgbClr val="819270"/>
      </a:accent1>
      <a:accent2>
        <a:srgbClr val="637057"/>
      </a:accent2>
      <a:accent3>
        <a:srgbClr val="49534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